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</p:sldIdLst>
  <p:sldSz cy="5143500" cx="9144000"/>
  <p:notesSz cx="6858000" cy="9144000"/>
  <p:embeddedFontLst>
    <p:embeddedFont>
      <p:font typeface="Montserrat"/>
      <p:regular r:id="rId8"/>
      <p:bold r:id="rId9"/>
      <p:italic r:id="rId10"/>
      <p:boldItalic r:id="rId11"/>
    </p:embeddedFont>
    <p:embeddedFont>
      <p:font typeface="Montserrat ExtraBold"/>
      <p:bold r:id="rId12"/>
      <p:boldItalic r:id="rId1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14" roundtripDataSignature="AMtx7mh4/MvqJGNs9iv1Lj7YrhtlHDxQQ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font" Target="fonts/Montserrat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font" Target="fonts/Montserrat-regular.fntdata"/><Relationship Id="rId11" Type="http://schemas.openxmlformats.org/officeDocument/2006/relationships/font" Target="fonts/Montserrat-boldItalic.fntdata"/><Relationship Id="rId10" Type="http://schemas.openxmlformats.org/officeDocument/2006/relationships/font" Target="fonts/Montserrat-italic.fntdata"/><Relationship Id="rId13" Type="http://schemas.openxmlformats.org/officeDocument/2006/relationships/font" Target="fonts/MontserratExtraBold-boldItalic.fntdata"/><Relationship Id="rId12" Type="http://schemas.openxmlformats.org/officeDocument/2006/relationships/font" Target="fonts/MontserratExtraBold-bold.fntdata"/><Relationship Id="rId14" Type="http://customschemas.google.com/relationships/presentationmetadata" Target="meta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2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3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ere Folie_2">
  <p:cSld name="Leere Folie_2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" name="Google Shape;10;p5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5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5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SECTION_TITLE_AND_DESCRIPTION_1_1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5"/>
          <p:cNvSpPr txBox="1"/>
          <p:nvPr>
            <p:ph type="title"/>
          </p:nvPr>
        </p:nvSpPr>
        <p:spPr>
          <a:xfrm>
            <a:off x="3538497" y="26155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15"/>
          <p:cNvSpPr txBox="1"/>
          <p:nvPr>
            <p:ph idx="1" type="subTitle"/>
          </p:nvPr>
        </p:nvSpPr>
        <p:spPr>
          <a:xfrm>
            <a:off x="3538497" y="31480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15"/>
          <p:cNvSpPr txBox="1"/>
          <p:nvPr>
            <p:ph idx="2" type="title"/>
          </p:nvPr>
        </p:nvSpPr>
        <p:spPr>
          <a:xfrm>
            <a:off x="6028553" y="26155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15"/>
          <p:cNvSpPr txBox="1"/>
          <p:nvPr>
            <p:ph idx="3" type="subTitle"/>
          </p:nvPr>
        </p:nvSpPr>
        <p:spPr>
          <a:xfrm>
            <a:off x="6028553" y="31480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15"/>
          <p:cNvSpPr txBox="1"/>
          <p:nvPr>
            <p:ph idx="4" type="title"/>
          </p:nvPr>
        </p:nvSpPr>
        <p:spPr>
          <a:xfrm>
            <a:off x="1048447" y="261557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15"/>
          <p:cNvSpPr txBox="1"/>
          <p:nvPr>
            <p:ph idx="5" type="subTitle"/>
          </p:nvPr>
        </p:nvSpPr>
        <p:spPr>
          <a:xfrm>
            <a:off x="1048447" y="3148075"/>
            <a:ext cx="20670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9" name="Google Shape;49;p15"/>
          <p:cNvSpPr txBox="1"/>
          <p:nvPr>
            <p:ph idx="6" type="title"/>
          </p:nvPr>
        </p:nvSpPr>
        <p:spPr>
          <a:xfrm>
            <a:off x="1048450" y="1770700"/>
            <a:ext cx="20670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0" name="Google Shape;50;p15"/>
          <p:cNvSpPr txBox="1"/>
          <p:nvPr>
            <p:ph idx="7" type="title"/>
          </p:nvPr>
        </p:nvSpPr>
        <p:spPr>
          <a:xfrm>
            <a:off x="3538500" y="1770700"/>
            <a:ext cx="20670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1" name="Google Shape;51;p15"/>
          <p:cNvSpPr txBox="1"/>
          <p:nvPr>
            <p:ph idx="8" type="title"/>
          </p:nvPr>
        </p:nvSpPr>
        <p:spPr>
          <a:xfrm>
            <a:off x="6028550" y="1770700"/>
            <a:ext cx="20670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">
  <p:cSld name="TITL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6"/>
          <p:cNvSpPr txBox="1"/>
          <p:nvPr>
            <p:ph type="ctrTitle"/>
          </p:nvPr>
        </p:nvSpPr>
        <p:spPr>
          <a:xfrm>
            <a:off x="4285500" y="2832875"/>
            <a:ext cx="3657300" cy="644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76A5AF">
                <a:alpha val="87843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b="1"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16"/>
          <p:cNvSpPr txBox="1"/>
          <p:nvPr>
            <p:ph idx="1" type="subTitle"/>
          </p:nvPr>
        </p:nvSpPr>
        <p:spPr>
          <a:xfrm>
            <a:off x="4144050" y="3549850"/>
            <a:ext cx="39402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7"/>
          <p:cNvSpPr txBox="1"/>
          <p:nvPr>
            <p:ph type="ctrTitle"/>
          </p:nvPr>
        </p:nvSpPr>
        <p:spPr>
          <a:xfrm>
            <a:off x="1850525" y="1157925"/>
            <a:ext cx="5442900" cy="26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7" name="Google Shape;57;p17"/>
          <p:cNvSpPr txBox="1"/>
          <p:nvPr>
            <p:ph idx="1" type="subTitle"/>
          </p:nvPr>
        </p:nvSpPr>
        <p:spPr>
          <a:xfrm>
            <a:off x="2481900" y="3945600"/>
            <a:ext cx="41802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">
  <p:cSld name="TITLE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8"/>
          <p:cNvSpPr txBox="1"/>
          <p:nvPr>
            <p:ph type="ctrTitle"/>
          </p:nvPr>
        </p:nvSpPr>
        <p:spPr>
          <a:xfrm>
            <a:off x="1273500" y="1369000"/>
            <a:ext cx="6597000" cy="21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18"/>
          <p:cNvSpPr txBox="1"/>
          <p:nvPr>
            <p:ph idx="1" type="subTitle"/>
          </p:nvPr>
        </p:nvSpPr>
        <p:spPr>
          <a:xfrm>
            <a:off x="2481900" y="2519525"/>
            <a:ext cx="4180200" cy="4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1">
  <p:cSld name="CAPTION_ONLY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9"/>
          <p:cNvSpPr txBox="1"/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3">
  <p:cSld name="CAPTION_ONLY_1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0"/>
          <p:cNvSpPr txBox="1"/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Columns">
  <p:cSld name="TITLE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1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7" name="Google Shape;67;p21"/>
          <p:cNvSpPr txBox="1"/>
          <p:nvPr>
            <p:ph idx="2" type="title"/>
          </p:nvPr>
        </p:nvSpPr>
        <p:spPr>
          <a:xfrm>
            <a:off x="898386" y="3052625"/>
            <a:ext cx="16716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8" name="Google Shape;68;p21"/>
          <p:cNvSpPr txBox="1"/>
          <p:nvPr>
            <p:ph idx="1" type="subTitle"/>
          </p:nvPr>
        </p:nvSpPr>
        <p:spPr>
          <a:xfrm>
            <a:off x="898389" y="3558837"/>
            <a:ext cx="1671600" cy="11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9" name="Google Shape;69;p21"/>
          <p:cNvSpPr txBox="1"/>
          <p:nvPr>
            <p:ph idx="3" type="title"/>
          </p:nvPr>
        </p:nvSpPr>
        <p:spPr>
          <a:xfrm>
            <a:off x="2790261" y="3052625"/>
            <a:ext cx="16716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0" name="Google Shape;70;p21"/>
          <p:cNvSpPr txBox="1"/>
          <p:nvPr>
            <p:ph idx="4" type="subTitle"/>
          </p:nvPr>
        </p:nvSpPr>
        <p:spPr>
          <a:xfrm>
            <a:off x="2790264" y="3558837"/>
            <a:ext cx="1671600" cy="11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1" name="Google Shape;71;p21"/>
          <p:cNvSpPr txBox="1"/>
          <p:nvPr>
            <p:ph idx="5" type="title"/>
          </p:nvPr>
        </p:nvSpPr>
        <p:spPr>
          <a:xfrm>
            <a:off x="4682136" y="3052625"/>
            <a:ext cx="16716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2" name="Google Shape;72;p21"/>
          <p:cNvSpPr txBox="1"/>
          <p:nvPr>
            <p:ph idx="6" type="subTitle"/>
          </p:nvPr>
        </p:nvSpPr>
        <p:spPr>
          <a:xfrm>
            <a:off x="4682139" y="3558837"/>
            <a:ext cx="1671600" cy="11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3" name="Google Shape;73;p21"/>
          <p:cNvSpPr txBox="1"/>
          <p:nvPr>
            <p:ph idx="7" type="title"/>
          </p:nvPr>
        </p:nvSpPr>
        <p:spPr>
          <a:xfrm>
            <a:off x="6574011" y="3052625"/>
            <a:ext cx="16716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4" name="Google Shape;74;p21"/>
          <p:cNvSpPr txBox="1"/>
          <p:nvPr>
            <p:ph idx="8" type="subTitle"/>
          </p:nvPr>
        </p:nvSpPr>
        <p:spPr>
          <a:xfrm>
            <a:off x="6574014" y="3558837"/>
            <a:ext cx="1671600" cy="11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ix Columns  ">
  <p:cSld name="SECTION_TITLE_AND_DESCRIPTION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2"/>
          <p:cNvSpPr txBox="1"/>
          <p:nvPr>
            <p:ph type="title"/>
          </p:nvPr>
        </p:nvSpPr>
        <p:spPr>
          <a:xfrm>
            <a:off x="3538497" y="1818541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7" name="Google Shape;77;p22"/>
          <p:cNvSpPr txBox="1"/>
          <p:nvPr>
            <p:ph idx="1" type="subTitle"/>
          </p:nvPr>
        </p:nvSpPr>
        <p:spPr>
          <a:xfrm>
            <a:off x="3538498" y="2324765"/>
            <a:ext cx="2067000" cy="6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22"/>
          <p:cNvSpPr txBox="1"/>
          <p:nvPr>
            <p:ph idx="2" type="title"/>
          </p:nvPr>
        </p:nvSpPr>
        <p:spPr>
          <a:xfrm>
            <a:off x="6028553" y="1818541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22"/>
          <p:cNvSpPr txBox="1"/>
          <p:nvPr>
            <p:ph idx="3" type="subTitle"/>
          </p:nvPr>
        </p:nvSpPr>
        <p:spPr>
          <a:xfrm>
            <a:off x="6028552" y="2324765"/>
            <a:ext cx="2067000" cy="6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0" name="Google Shape;80;p22"/>
          <p:cNvSpPr txBox="1"/>
          <p:nvPr>
            <p:ph idx="4"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1" name="Google Shape;81;p22"/>
          <p:cNvSpPr txBox="1"/>
          <p:nvPr>
            <p:ph idx="5" type="title"/>
          </p:nvPr>
        </p:nvSpPr>
        <p:spPr>
          <a:xfrm>
            <a:off x="1048447" y="1818541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2" name="Google Shape;82;p22"/>
          <p:cNvSpPr txBox="1"/>
          <p:nvPr>
            <p:ph idx="6" type="subTitle"/>
          </p:nvPr>
        </p:nvSpPr>
        <p:spPr>
          <a:xfrm>
            <a:off x="1048450" y="2324765"/>
            <a:ext cx="2067000" cy="6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22"/>
          <p:cNvSpPr txBox="1"/>
          <p:nvPr>
            <p:ph idx="7" type="title"/>
          </p:nvPr>
        </p:nvSpPr>
        <p:spPr>
          <a:xfrm>
            <a:off x="3538497" y="332503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4" name="Google Shape;84;p22"/>
          <p:cNvSpPr txBox="1"/>
          <p:nvPr>
            <p:ph idx="8" type="subTitle"/>
          </p:nvPr>
        </p:nvSpPr>
        <p:spPr>
          <a:xfrm>
            <a:off x="3538498" y="3831259"/>
            <a:ext cx="2067000" cy="6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5" name="Google Shape;85;p22"/>
          <p:cNvSpPr txBox="1"/>
          <p:nvPr>
            <p:ph idx="9" type="title"/>
          </p:nvPr>
        </p:nvSpPr>
        <p:spPr>
          <a:xfrm>
            <a:off x="6028553" y="332503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6" name="Google Shape;86;p22"/>
          <p:cNvSpPr txBox="1"/>
          <p:nvPr>
            <p:ph idx="13" type="subTitle"/>
          </p:nvPr>
        </p:nvSpPr>
        <p:spPr>
          <a:xfrm>
            <a:off x="6028552" y="3831259"/>
            <a:ext cx="2067000" cy="6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7" name="Google Shape;87;p22"/>
          <p:cNvSpPr txBox="1"/>
          <p:nvPr>
            <p:ph idx="14" type="title"/>
          </p:nvPr>
        </p:nvSpPr>
        <p:spPr>
          <a:xfrm>
            <a:off x="1048447" y="3325035"/>
            <a:ext cx="20670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8" name="Google Shape;88;p22"/>
          <p:cNvSpPr txBox="1"/>
          <p:nvPr>
            <p:ph idx="15" type="subTitle"/>
          </p:nvPr>
        </p:nvSpPr>
        <p:spPr>
          <a:xfrm>
            <a:off x="1048450" y="3831259"/>
            <a:ext cx="2067000" cy="6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Columns 1">
  <p:cSld name="TITLE_1_1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/>
          <p:nvPr>
            <p:ph type="title"/>
          </p:nvPr>
        </p:nvSpPr>
        <p:spPr>
          <a:xfrm>
            <a:off x="938500" y="445025"/>
            <a:ext cx="50436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1" name="Google Shape;91;p23"/>
          <p:cNvSpPr txBox="1"/>
          <p:nvPr>
            <p:ph idx="2" type="title"/>
          </p:nvPr>
        </p:nvSpPr>
        <p:spPr>
          <a:xfrm>
            <a:off x="1338238" y="2359825"/>
            <a:ext cx="27276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2" name="Google Shape;92;p23"/>
          <p:cNvSpPr txBox="1"/>
          <p:nvPr>
            <p:ph idx="1" type="subTitle"/>
          </p:nvPr>
        </p:nvSpPr>
        <p:spPr>
          <a:xfrm>
            <a:off x="1338238" y="1713051"/>
            <a:ext cx="27276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3" name="Google Shape;93;p23"/>
          <p:cNvSpPr txBox="1"/>
          <p:nvPr>
            <p:ph idx="3" type="title"/>
          </p:nvPr>
        </p:nvSpPr>
        <p:spPr>
          <a:xfrm>
            <a:off x="1338238" y="3988950"/>
            <a:ext cx="27276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4" name="Google Shape;94;p23"/>
          <p:cNvSpPr txBox="1"/>
          <p:nvPr>
            <p:ph idx="4" type="subTitle"/>
          </p:nvPr>
        </p:nvSpPr>
        <p:spPr>
          <a:xfrm>
            <a:off x="1338238" y="3342176"/>
            <a:ext cx="27276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5" name="Google Shape;95;p23"/>
          <p:cNvSpPr txBox="1"/>
          <p:nvPr>
            <p:ph idx="5" type="title"/>
          </p:nvPr>
        </p:nvSpPr>
        <p:spPr>
          <a:xfrm>
            <a:off x="5078163" y="2359825"/>
            <a:ext cx="27276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6" name="Google Shape;96;p23"/>
          <p:cNvSpPr txBox="1"/>
          <p:nvPr>
            <p:ph idx="6" type="subTitle"/>
          </p:nvPr>
        </p:nvSpPr>
        <p:spPr>
          <a:xfrm>
            <a:off x="5078163" y="1713051"/>
            <a:ext cx="27276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7" name="Google Shape;97;p23"/>
          <p:cNvSpPr txBox="1"/>
          <p:nvPr>
            <p:ph idx="7" type="title"/>
          </p:nvPr>
        </p:nvSpPr>
        <p:spPr>
          <a:xfrm>
            <a:off x="5078163" y="3988950"/>
            <a:ext cx="27276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8" name="Google Shape;98;p23"/>
          <p:cNvSpPr txBox="1"/>
          <p:nvPr>
            <p:ph idx="8" type="subTitle"/>
          </p:nvPr>
        </p:nvSpPr>
        <p:spPr>
          <a:xfrm>
            <a:off x="5078163" y="3342176"/>
            <a:ext cx="27276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6"/>
          <p:cNvSpPr txBox="1"/>
          <p:nvPr>
            <p:ph idx="1" type="body"/>
          </p:nvPr>
        </p:nvSpPr>
        <p:spPr>
          <a:xfrm>
            <a:off x="388437" y="870347"/>
            <a:ext cx="8369100" cy="38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/>
            </a:lvl4pPr>
            <a:lvl5pPr indent="-298450" lvl="4" marL="22860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1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15" name="Google Shape;15;p6"/>
          <p:cNvSpPr txBox="1"/>
          <p:nvPr>
            <p:ph type="title"/>
          </p:nvPr>
        </p:nvSpPr>
        <p:spPr>
          <a:xfrm>
            <a:off x="388438" y="210741"/>
            <a:ext cx="6604200" cy="65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" name="Google Shape;16;p6"/>
          <p:cNvSpPr txBox="1"/>
          <p:nvPr>
            <p:ph idx="10" type="dt"/>
          </p:nvPr>
        </p:nvSpPr>
        <p:spPr>
          <a:xfrm>
            <a:off x="7876382" y="4920854"/>
            <a:ext cx="881100" cy="108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" name="Google Shape;17;p6"/>
          <p:cNvSpPr txBox="1"/>
          <p:nvPr>
            <p:ph idx="11" type="ftr"/>
          </p:nvPr>
        </p:nvSpPr>
        <p:spPr>
          <a:xfrm>
            <a:off x="1071166" y="4920907"/>
            <a:ext cx="6805200" cy="108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" name="Google Shape;18;p6"/>
          <p:cNvSpPr txBox="1"/>
          <p:nvPr>
            <p:ph idx="12" type="sldNum"/>
          </p:nvPr>
        </p:nvSpPr>
        <p:spPr>
          <a:xfrm>
            <a:off x="386953" y="4920907"/>
            <a:ext cx="684300" cy="108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Page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">
  <p:cSld name="SECTION_TITLE_AND_DESCRIPTION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4"/>
          <p:cNvSpPr txBox="1"/>
          <p:nvPr>
            <p:ph idx="1" type="subTitle"/>
          </p:nvPr>
        </p:nvSpPr>
        <p:spPr>
          <a:xfrm>
            <a:off x="5817050" y="2435925"/>
            <a:ext cx="2556300" cy="20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24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1">
  <p:cSld name="TITLE_ONL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5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4" name="Google Shape;104;p25"/>
          <p:cNvSpPr txBox="1"/>
          <p:nvPr>
            <p:ph idx="1" type="subTitle"/>
          </p:nvPr>
        </p:nvSpPr>
        <p:spPr>
          <a:xfrm>
            <a:off x="938500" y="2435925"/>
            <a:ext cx="2556300" cy="20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2">
  <p:cSld name="CAPTION_ONLY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6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7" name="Google Shape;107;p26"/>
          <p:cNvSpPr txBox="1"/>
          <p:nvPr>
            <p:ph idx="1" type="subTitle"/>
          </p:nvPr>
        </p:nvSpPr>
        <p:spPr>
          <a:xfrm>
            <a:off x="5817050" y="2435925"/>
            <a:ext cx="2556300" cy="20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ullet points 1">
  <p:cSld name="SECTION_TITLE_AND_DESCRIPTION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7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0" name="Google Shape;110;p27"/>
          <p:cNvSpPr txBox="1"/>
          <p:nvPr>
            <p:ph idx="1" type="body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list">
  <p:cSld name="TITLE_AND_TWO_COLUMNS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8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3" name="Google Shape;113;p28"/>
          <p:cNvSpPr txBox="1"/>
          <p:nvPr>
            <p:ph idx="1" type="body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7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" name="Google Shape;21;p7"/>
          <p:cNvSpPr txBox="1"/>
          <p:nvPr>
            <p:ph idx="1" type="body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7"/>
          <p:cNvSpPr txBox="1"/>
          <p:nvPr>
            <p:ph idx="2" type="body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8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9"/>
          <p:cNvSpPr txBox="1"/>
          <p:nvPr>
            <p:ph type="title"/>
          </p:nvPr>
        </p:nvSpPr>
        <p:spPr>
          <a:xfrm>
            <a:off x="5337175" y="1297125"/>
            <a:ext cx="2837400" cy="125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9"/>
          <p:cNvSpPr txBox="1"/>
          <p:nvPr>
            <p:ph idx="1" type="body"/>
          </p:nvPr>
        </p:nvSpPr>
        <p:spPr>
          <a:xfrm>
            <a:off x="5337175" y="2593875"/>
            <a:ext cx="2837400" cy="12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indent="-3302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indent="-3302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indent="-3302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indent="-3302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indent="-3302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indent="-3302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indent="-3302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indent="-3302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0"/>
          <p:cNvSpPr txBox="1"/>
          <p:nvPr>
            <p:ph type="title"/>
          </p:nvPr>
        </p:nvSpPr>
        <p:spPr>
          <a:xfrm>
            <a:off x="929477" y="436183"/>
            <a:ext cx="27465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9pPr>
          </a:lstStyle>
          <a:p/>
        </p:txBody>
      </p:sp>
      <p:pic>
        <p:nvPicPr>
          <p:cNvPr id="30" name="Google Shape;30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3278924" y="414050"/>
            <a:ext cx="7626551" cy="2883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1" name="Google Shape;31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5400000">
            <a:off x="4822414" y="-351911"/>
            <a:ext cx="9309797" cy="352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1"/>
          <p:cNvSpPr txBox="1"/>
          <p:nvPr>
            <p:ph idx="1" type="subTitle"/>
          </p:nvPr>
        </p:nvSpPr>
        <p:spPr>
          <a:xfrm>
            <a:off x="938500" y="1769575"/>
            <a:ext cx="28716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4" name="Google Shape;34;p11"/>
          <p:cNvSpPr txBox="1"/>
          <p:nvPr>
            <p:ph idx="2" type="body"/>
          </p:nvPr>
        </p:nvSpPr>
        <p:spPr>
          <a:xfrm>
            <a:off x="4703375" y="909600"/>
            <a:ext cx="3468900" cy="33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11"/>
          <p:cNvSpPr txBox="1"/>
          <p:nvPr>
            <p:ph type="title"/>
          </p:nvPr>
        </p:nvSpPr>
        <p:spPr>
          <a:xfrm>
            <a:off x="938500" y="445025"/>
            <a:ext cx="32238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2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3"/>
          <p:cNvSpPr txBox="1"/>
          <p:nvPr>
            <p:ph hasCustomPrompt="1" type="title"/>
          </p:nvPr>
        </p:nvSpPr>
        <p:spPr>
          <a:xfrm>
            <a:off x="1920750" y="1634425"/>
            <a:ext cx="5302500" cy="111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0" name="Google Shape;40;p13"/>
          <p:cNvSpPr txBox="1"/>
          <p:nvPr>
            <p:ph idx="1" type="body"/>
          </p:nvPr>
        </p:nvSpPr>
        <p:spPr>
          <a:xfrm>
            <a:off x="2786550" y="3094475"/>
            <a:ext cx="35709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42900" lvl="1" marL="9144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2pPr>
            <a:lvl3pPr indent="-342900" lvl="2" marL="13716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3pPr>
            <a:lvl4pPr indent="-342900" lvl="3" marL="18288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 sz="1800">
                <a:solidFill>
                  <a:schemeClr val="accent1"/>
                </a:solidFill>
              </a:defRPr>
            </a:lvl4pPr>
            <a:lvl5pPr indent="-342900" lvl="4" marL="22860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5pPr>
            <a:lvl6pPr indent="-342900" lvl="5" marL="27432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6pPr>
            <a:lvl7pPr indent="-342900" lvl="6" marL="32004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 sz="1800">
                <a:solidFill>
                  <a:schemeClr val="accent1"/>
                </a:solidFill>
              </a:defRPr>
            </a:lvl7pPr>
            <a:lvl8pPr indent="-342900" lvl="7" marL="36576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8pPr>
            <a:lvl9pPr indent="-342900" lvl="8" marL="411480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5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b="0" i="0" sz="2800" u="none" cap="none" strike="noStrik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b="0" i="0" sz="18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 b="0" i="0" sz="1400" u="none" cap="none" strike="noStrik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"/>
          <p:cNvSpPr txBox="1"/>
          <p:nvPr>
            <p:ph type="title"/>
          </p:nvPr>
        </p:nvSpPr>
        <p:spPr>
          <a:xfrm>
            <a:off x="492919" y="390761"/>
            <a:ext cx="8156972" cy="33932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/>
              <a:t>INFOGRAFIK</a:t>
            </a:r>
            <a:endParaRPr/>
          </a:p>
        </p:txBody>
      </p:sp>
      <p:sp>
        <p:nvSpPr>
          <p:cNvPr id="119" name="Google Shape;119;p1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00.00.2019</a:t>
            </a:r>
            <a:endParaRPr/>
          </a:p>
        </p:txBody>
      </p:sp>
      <p:sp>
        <p:nvSpPr>
          <p:cNvPr id="120" name="Google Shape;120;p1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Verfasser | Dokumenten-Name |</a:t>
            </a:r>
            <a:endParaRPr/>
          </a:p>
        </p:txBody>
      </p:sp>
      <p:sp>
        <p:nvSpPr>
          <p:cNvPr id="121" name="Google Shape;121;p1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2" name="Google Shape;122;p1"/>
          <p:cNvSpPr/>
          <p:nvPr/>
        </p:nvSpPr>
        <p:spPr>
          <a:xfrm>
            <a:off x="777278" y="1663563"/>
            <a:ext cx="7872613" cy="180193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5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1"/>
          <p:cNvSpPr/>
          <p:nvPr/>
        </p:nvSpPr>
        <p:spPr>
          <a:xfrm>
            <a:off x="492919" y="1692265"/>
            <a:ext cx="8089225" cy="1749694"/>
          </a:xfrm>
          <a:custGeom>
            <a:rect b="b" l="l" r="r" t="t"/>
            <a:pathLst>
              <a:path extrusionOk="0" h="7704" w="10000">
                <a:moveTo>
                  <a:pt x="0" y="5451"/>
                </a:moveTo>
                <a:cubicBezTo>
                  <a:pt x="0" y="5451"/>
                  <a:pt x="248" y="6165"/>
                  <a:pt x="437" y="6591"/>
                </a:cubicBezTo>
                <a:cubicBezTo>
                  <a:pt x="630" y="7030"/>
                  <a:pt x="1087" y="7619"/>
                  <a:pt x="1445" y="7606"/>
                </a:cubicBezTo>
                <a:cubicBezTo>
                  <a:pt x="1954" y="7581"/>
                  <a:pt x="2387" y="6904"/>
                  <a:pt x="2655" y="5513"/>
                </a:cubicBezTo>
                <a:cubicBezTo>
                  <a:pt x="2930" y="4110"/>
                  <a:pt x="3324" y="1478"/>
                  <a:pt x="3324" y="1478"/>
                </a:cubicBezTo>
                <a:cubicBezTo>
                  <a:pt x="3324" y="1478"/>
                  <a:pt x="3832" y="-1805"/>
                  <a:pt x="4321" y="1416"/>
                </a:cubicBezTo>
                <a:cubicBezTo>
                  <a:pt x="4805" y="4624"/>
                  <a:pt x="4936" y="6041"/>
                  <a:pt x="5620" y="7155"/>
                </a:cubicBezTo>
                <a:cubicBezTo>
                  <a:pt x="6304" y="8269"/>
                  <a:pt x="6896" y="7468"/>
                  <a:pt x="7184" y="6704"/>
                </a:cubicBezTo>
                <a:cubicBezTo>
                  <a:pt x="7475" y="5952"/>
                  <a:pt x="8519" y="2042"/>
                  <a:pt x="10000" y="6641"/>
                </a:cubicBezTo>
              </a:path>
            </a:pathLst>
          </a:custGeom>
          <a:noFill/>
          <a:ln cap="flat" cmpd="sng" w="841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5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1"/>
          <p:cNvSpPr/>
          <p:nvPr/>
        </p:nvSpPr>
        <p:spPr>
          <a:xfrm>
            <a:off x="492919" y="2144731"/>
            <a:ext cx="8135151" cy="1412004"/>
          </a:xfrm>
          <a:custGeom>
            <a:rect b="b" l="l" r="r" t="t"/>
            <a:pathLst>
              <a:path extrusionOk="0" h="496" w="2561">
                <a:moveTo>
                  <a:pt x="2561" y="290"/>
                </a:moveTo>
                <a:cubicBezTo>
                  <a:pt x="2561" y="290"/>
                  <a:pt x="2489" y="346"/>
                  <a:pt x="2441" y="380"/>
                </a:cubicBezTo>
                <a:cubicBezTo>
                  <a:pt x="2392" y="414"/>
                  <a:pt x="2263" y="446"/>
                  <a:pt x="2172" y="445"/>
                </a:cubicBezTo>
                <a:cubicBezTo>
                  <a:pt x="2043" y="443"/>
                  <a:pt x="1948" y="385"/>
                  <a:pt x="1880" y="274"/>
                </a:cubicBezTo>
                <a:cubicBezTo>
                  <a:pt x="1810" y="161"/>
                  <a:pt x="1702" y="23"/>
                  <a:pt x="1534" y="77"/>
                </a:cubicBezTo>
                <a:cubicBezTo>
                  <a:pt x="1320" y="146"/>
                  <a:pt x="1294" y="326"/>
                  <a:pt x="1113" y="409"/>
                </a:cubicBezTo>
                <a:cubicBezTo>
                  <a:pt x="921" y="496"/>
                  <a:pt x="788" y="434"/>
                  <a:pt x="715" y="373"/>
                </a:cubicBezTo>
                <a:cubicBezTo>
                  <a:pt x="641" y="312"/>
                  <a:pt x="376" y="0"/>
                  <a:pt x="0" y="367"/>
                </a:cubicBezTo>
              </a:path>
            </a:pathLst>
          </a:custGeom>
          <a:noFill/>
          <a:ln cap="flat" cmpd="sng" w="84125">
            <a:solidFill>
              <a:srgbClr val="39BBD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5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"/>
          <p:cNvSpPr txBox="1"/>
          <p:nvPr/>
        </p:nvSpPr>
        <p:spPr>
          <a:xfrm>
            <a:off x="1254610" y="2928902"/>
            <a:ext cx="1002197" cy="2585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3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WHAT IS?</a:t>
            </a:r>
            <a:endParaRPr/>
          </a:p>
        </p:txBody>
      </p:sp>
      <p:sp>
        <p:nvSpPr>
          <p:cNvPr id="126" name="Google Shape;126;p1"/>
          <p:cNvSpPr txBox="1"/>
          <p:nvPr/>
        </p:nvSpPr>
        <p:spPr>
          <a:xfrm>
            <a:off x="3142858" y="2549178"/>
            <a:ext cx="992580" cy="2585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3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WHAT IF?</a:t>
            </a:r>
            <a:endParaRPr/>
          </a:p>
        </p:txBody>
      </p:sp>
      <p:sp>
        <p:nvSpPr>
          <p:cNvPr id="127" name="Google Shape;127;p1"/>
          <p:cNvSpPr txBox="1"/>
          <p:nvPr/>
        </p:nvSpPr>
        <p:spPr>
          <a:xfrm>
            <a:off x="4799740" y="2795468"/>
            <a:ext cx="1415772" cy="2585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3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WHAT WOWS?</a:t>
            </a:r>
            <a:endParaRPr/>
          </a:p>
        </p:txBody>
      </p:sp>
      <p:sp>
        <p:nvSpPr>
          <p:cNvPr id="128" name="Google Shape;128;p1"/>
          <p:cNvSpPr txBox="1"/>
          <p:nvPr/>
        </p:nvSpPr>
        <p:spPr>
          <a:xfrm>
            <a:off x="6665032" y="2928617"/>
            <a:ext cx="1552853" cy="2585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3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WHAT WORKS?</a:t>
            </a:r>
            <a:endParaRPr/>
          </a:p>
        </p:txBody>
      </p:sp>
      <p:sp>
        <p:nvSpPr>
          <p:cNvPr id="129" name="Google Shape;129;p1"/>
          <p:cNvSpPr txBox="1"/>
          <p:nvPr/>
        </p:nvSpPr>
        <p:spPr>
          <a:xfrm>
            <a:off x="1183663" y="1611253"/>
            <a:ext cx="715260" cy="2215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Framing</a:t>
            </a:r>
            <a:endParaRPr/>
          </a:p>
        </p:txBody>
      </p:sp>
      <p:sp>
        <p:nvSpPr>
          <p:cNvPr id="130" name="Google Shape;130;p1"/>
          <p:cNvSpPr txBox="1"/>
          <p:nvPr/>
        </p:nvSpPr>
        <p:spPr>
          <a:xfrm>
            <a:off x="2107141" y="3813821"/>
            <a:ext cx="849913" cy="2215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Observing</a:t>
            </a:r>
            <a:endParaRPr/>
          </a:p>
        </p:txBody>
      </p:sp>
      <p:sp>
        <p:nvSpPr>
          <p:cNvPr id="131" name="Google Shape;131;p1"/>
          <p:cNvSpPr txBox="1"/>
          <p:nvPr/>
        </p:nvSpPr>
        <p:spPr>
          <a:xfrm>
            <a:off x="1327221" y="4126966"/>
            <a:ext cx="819456" cy="2215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Analyzing</a:t>
            </a:r>
            <a:endParaRPr/>
          </a:p>
        </p:txBody>
      </p:sp>
      <p:sp>
        <p:nvSpPr>
          <p:cNvPr id="132" name="Google Shape;132;p1"/>
          <p:cNvSpPr txBox="1"/>
          <p:nvPr/>
        </p:nvSpPr>
        <p:spPr>
          <a:xfrm>
            <a:off x="1654676" y="2155837"/>
            <a:ext cx="968535" cy="2215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interviewing</a:t>
            </a:r>
            <a:endParaRPr/>
          </a:p>
        </p:txBody>
      </p:sp>
      <p:sp>
        <p:nvSpPr>
          <p:cNvPr id="133" name="Google Shape;133;p1"/>
          <p:cNvSpPr txBox="1"/>
          <p:nvPr/>
        </p:nvSpPr>
        <p:spPr>
          <a:xfrm>
            <a:off x="3357089" y="1354219"/>
            <a:ext cx="1104790" cy="2215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Brainstorming</a:t>
            </a:r>
            <a:endParaRPr/>
          </a:p>
        </p:txBody>
      </p:sp>
      <p:sp>
        <p:nvSpPr>
          <p:cNvPr id="134" name="Google Shape;134;p1"/>
          <p:cNvSpPr txBox="1"/>
          <p:nvPr/>
        </p:nvSpPr>
        <p:spPr>
          <a:xfrm>
            <a:off x="3753142" y="3795426"/>
            <a:ext cx="760144" cy="2215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Cheating</a:t>
            </a:r>
            <a:endParaRPr/>
          </a:p>
        </p:txBody>
      </p:sp>
      <p:sp>
        <p:nvSpPr>
          <p:cNvPr id="135" name="Google Shape;135;p1"/>
          <p:cNvSpPr txBox="1"/>
          <p:nvPr/>
        </p:nvSpPr>
        <p:spPr>
          <a:xfrm>
            <a:off x="3385374" y="4112428"/>
            <a:ext cx="803425" cy="2215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Exploring</a:t>
            </a:r>
            <a:endParaRPr/>
          </a:p>
        </p:txBody>
      </p:sp>
      <p:sp>
        <p:nvSpPr>
          <p:cNvPr id="136" name="Google Shape;136;p1"/>
          <p:cNvSpPr txBox="1"/>
          <p:nvPr/>
        </p:nvSpPr>
        <p:spPr>
          <a:xfrm>
            <a:off x="5115082" y="1903771"/>
            <a:ext cx="720069" cy="2215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Building</a:t>
            </a:r>
            <a:endParaRPr/>
          </a:p>
        </p:txBody>
      </p:sp>
      <p:sp>
        <p:nvSpPr>
          <p:cNvPr id="137" name="Google Shape;137;p1"/>
          <p:cNvSpPr txBox="1"/>
          <p:nvPr/>
        </p:nvSpPr>
        <p:spPr>
          <a:xfrm>
            <a:off x="5943359" y="3804468"/>
            <a:ext cx="721672" cy="2215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Refining</a:t>
            </a:r>
            <a:endParaRPr/>
          </a:p>
        </p:txBody>
      </p:sp>
      <p:sp>
        <p:nvSpPr>
          <p:cNvPr id="138" name="Google Shape;138;p1"/>
          <p:cNvSpPr txBox="1"/>
          <p:nvPr/>
        </p:nvSpPr>
        <p:spPr>
          <a:xfrm>
            <a:off x="5446250" y="4152918"/>
            <a:ext cx="864340" cy="2215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Evaluating</a:t>
            </a:r>
            <a:endParaRPr/>
          </a:p>
        </p:txBody>
      </p:sp>
      <p:sp>
        <p:nvSpPr>
          <p:cNvPr id="139" name="Google Shape;139;p1"/>
          <p:cNvSpPr txBox="1"/>
          <p:nvPr/>
        </p:nvSpPr>
        <p:spPr>
          <a:xfrm>
            <a:off x="6985773" y="2181906"/>
            <a:ext cx="1119217" cy="2215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Experimenting</a:t>
            </a:r>
            <a:endParaRPr/>
          </a:p>
        </p:txBody>
      </p:sp>
      <p:sp>
        <p:nvSpPr>
          <p:cNvPr id="140" name="Google Shape;140;p1"/>
          <p:cNvSpPr txBox="1"/>
          <p:nvPr/>
        </p:nvSpPr>
        <p:spPr>
          <a:xfrm>
            <a:off x="7070514" y="4120852"/>
            <a:ext cx="662362" cy="2215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Testing</a:t>
            </a:r>
            <a:endParaRPr/>
          </a:p>
        </p:txBody>
      </p:sp>
      <p:sp>
        <p:nvSpPr>
          <p:cNvPr id="141" name="Google Shape;141;p1"/>
          <p:cNvSpPr txBox="1"/>
          <p:nvPr/>
        </p:nvSpPr>
        <p:spPr>
          <a:xfrm>
            <a:off x="7569769" y="3746053"/>
            <a:ext cx="1058303" cy="2215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Implementing</a:t>
            </a:r>
            <a:endParaRPr/>
          </a:p>
        </p:txBody>
      </p:sp>
      <p:cxnSp>
        <p:nvCxnSpPr>
          <p:cNvPr id="142" name="Google Shape;142;p1"/>
          <p:cNvCxnSpPr/>
          <p:nvPr/>
        </p:nvCxnSpPr>
        <p:spPr>
          <a:xfrm>
            <a:off x="1107621" y="1903771"/>
            <a:ext cx="0" cy="1006182"/>
          </a:xfrm>
          <a:prstGeom prst="straightConnector1">
            <a:avLst/>
          </a:prstGeom>
          <a:noFill/>
          <a:ln cap="flat" cmpd="sng" w="19050">
            <a:solidFill>
              <a:srgbClr val="005EA8"/>
            </a:solidFill>
            <a:prstDash val="dash"/>
            <a:round/>
            <a:headEnd len="sm" w="sm" type="none"/>
            <a:tailEnd len="lg" w="lg" type="oval"/>
          </a:ln>
        </p:spPr>
      </p:cxnSp>
      <p:cxnSp>
        <p:nvCxnSpPr>
          <p:cNvPr id="143" name="Google Shape;143;p1"/>
          <p:cNvCxnSpPr/>
          <p:nvPr/>
        </p:nvCxnSpPr>
        <p:spPr>
          <a:xfrm>
            <a:off x="1491310" y="2417899"/>
            <a:ext cx="0" cy="301777"/>
          </a:xfrm>
          <a:prstGeom prst="straightConnector1">
            <a:avLst/>
          </a:prstGeom>
          <a:noFill/>
          <a:ln cap="flat" cmpd="sng" w="19050">
            <a:solidFill>
              <a:srgbClr val="005EA8"/>
            </a:solidFill>
            <a:prstDash val="dash"/>
            <a:round/>
            <a:headEnd len="sm" w="sm" type="none"/>
            <a:tailEnd len="lg" w="lg" type="oval"/>
          </a:ln>
        </p:spPr>
      </p:cxnSp>
      <p:cxnSp>
        <p:nvCxnSpPr>
          <p:cNvPr id="144" name="Google Shape;144;p1"/>
          <p:cNvCxnSpPr/>
          <p:nvPr/>
        </p:nvCxnSpPr>
        <p:spPr>
          <a:xfrm>
            <a:off x="3215865" y="1654033"/>
            <a:ext cx="0" cy="661029"/>
          </a:xfrm>
          <a:prstGeom prst="straightConnector1">
            <a:avLst/>
          </a:prstGeom>
          <a:noFill/>
          <a:ln cap="flat" cmpd="sng" w="19050">
            <a:solidFill>
              <a:srgbClr val="005EA8"/>
            </a:solidFill>
            <a:prstDash val="dash"/>
            <a:round/>
            <a:headEnd len="sm" w="sm" type="none"/>
            <a:tailEnd len="lg" w="lg" type="oval"/>
          </a:ln>
        </p:spPr>
      </p:cxnSp>
      <p:cxnSp>
        <p:nvCxnSpPr>
          <p:cNvPr id="145" name="Google Shape;145;p1"/>
          <p:cNvCxnSpPr/>
          <p:nvPr/>
        </p:nvCxnSpPr>
        <p:spPr>
          <a:xfrm>
            <a:off x="6875945" y="2339757"/>
            <a:ext cx="0" cy="449546"/>
          </a:xfrm>
          <a:prstGeom prst="straightConnector1">
            <a:avLst/>
          </a:prstGeom>
          <a:noFill/>
          <a:ln cap="flat" cmpd="sng" w="19050">
            <a:solidFill>
              <a:srgbClr val="005EA8"/>
            </a:solidFill>
            <a:prstDash val="dash"/>
            <a:round/>
            <a:headEnd len="sm" w="sm" type="none"/>
            <a:tailEnd len="lg" w="lg" type="oval"/>
          </a:ln>
        </p:spPr>
      </p:cxnSp>
      <p:cxnSp>
        <p:nvCxnSpPr>
          <p:cNvPr id="146" name="Google Shape;146;p1"/>
          <p:cNvCxnSpPr/>
          <p:nvPr/>
        </p:nvCxnSpPr>
        <p:spPr>
          <a:xfrm>
            <a:off x="5020788" y="2034233"/>
            <a:ext cx="0" cy="534554"/>
          </a:xfrm>
          <a:prstGeom prst="straightConnector1">
            <a:avLst/>
          </a:prstGeom>
          <a:noFill/>
          <a:ln cap="flat" cmpd="sng" w="19050">
            <a:solidFill>
              <a:srgbClr val="005EA8"/>
            </a:solidFill>
            <a:prstDash val="dash"/>
            <a:round/>
            <a:headEnd len="sm" w="sm" type="none"/>
            <a:tailEnd len="lg" w="lg" type="oval"/>
          </a:ln>
        </p:spPr>
      </p:cxnSp>
      <p:cxnSp>
        <p:nvCxnSpPr>
          <p:cNvPr id="147" name="Google Shape;147;p1"/>
          <p:cNvCxnSpPr/>
          <p:nvPr/>
        </p:nvCxnSpPr>
        <p:spPr>
          <a:xfrm>
            <a:off x="2069696" y="3458775"/>
            <a:ext cx="0" cy="355847"/>
          </a:xfrm>
          <a:prstGeom prst="straightConnector1">
            <a:avLst/>
          </a:prstGeom>
          <a:noFill/>
          <a:ln cap="flat" cmpd="sng" w="19050">
            <a:solidFill>
              <a:srgbClr val="005EA8"/>
            </a:solidFill>
            <a:prstDash val="dash"/>
            <a:round/>
            <a:headEnd len="lg" w="lg" type="oval"/>
            <a:tailEnd len="sm" w="sm" type="none"/>
          </a:ln>
        </p:spPr>
      </p:cxnSp>
      <p:cxnSp>
        <p:nvCxnSpPr>
          <p:cNvPr id="148" name="Google Shape;148;p1"/>
          <p:cNvCxnSpPr/>
          <p:nvPr/>
        </p:nvCxnSpPr>
        <p:spPr>
          <a:xfrm>
            <a:off x="1313486" y="3304189"/>
            <a:ext cx="0" cy="823988"/>
          </a:xfrm>
          <a:prstGeom prst="straightConnector1">
            <a:avLst/>
          </a:prstGeom>
          <a:noFill/>
          <a:ln cap="flat" cmpd="sng" w="19050">
            <a:solidFill>
              <a:srgbClr val="005EA8"/>
            </a:solidFill>
            <a:prstDash val="dash"/>
            <a:round/>
            <a:headEnd len="lg" w="lg" type="oval"/>
            <a:tailEnd len="sm" w="sm" type="none"/>
          </a:ln>
        </p:spPr>
      </p:cxnSp>
      <p:sp>
        <p:nvSpPr>
          <p:cNvPr id="149" name="Google Shape;149;p1"/>
          <p:cNvSpPr/>
          <p:nvPr/>
        </p:nvSpPr>
        <p:spPr>
          <a:xfrm>
            <a:off x="1397320" y="2180598"/>
            <a:ext cx="229097" cy="169043"/>
          </a:xfrm>
          <a:custGeom>
            <a:rect b="b" l="l" r="r" t="t"/>
            <a:pathLst>
              <a:path extrusionOk="0" h="234" w="264">
                <a:moveTo>
                  <a:pt x="249" y="206"/>
                </a:moveTo>
                <a:cubicBezTo>
                  <a:pt x="249" y="217"/>
                  <a:pt x="255" y="226"/>
                  <a:pt x="264" y="230"/>
                </a:cubicBezTo>
                <a:cubicBezTo>
                  <a:pt x="264" y="234"/>
                  <a:pt x="264" y="234"/>
                  <a:pt x="264" y="234"/>
                </a:cubicBezTo>
                <a:cubicBezTo>
                  <a:pt x="262" y="234"/>
                  <a:pt x="259" y="234"/>
                  <a:pt x="257" y="234"/>
                </a:cubicBezTo>
                <a:cubicBezTo>
                  <a:pt x="241" y="234"/>
                  <a:pt x="227" y="228"/>
                  <a:pt x="217" y="217"/>
                </a:cubicBezTo>
                <a:cubicBezTo>
                  <a:pt x="211" y="219"/>
                  <a:pt x="205" y="220"/>
                  <a:pt x="198" y="220"/>
                </a:cubicBezTo>
                <a:cubicBezTo>
                  <a:pt x="161" y="220"/>
                  <a:pt x="132" y="193"/>
                  <a:pt x="132" y="161"/>
                </a:cubicBezTo>
                <a:cubicBezTo>
                  <a:pt x="132" y="129"/>
                  <a:pt x="161" y="102"/>
                  <a:pt x="198" y="102"/>
                </a:cubicBezTo>
                <a:cubicBezTo>
                  <a:pt x="234" y="102"/>
                  <a:pt x="264" y="129"/>
                  <a:pt x="264" y="161"/>
                </a:cubicBezTo>
                <a:cubicBezTo>
                  <a:pt x="264" y="174"/>
                  <a:pt x="259" y="185"/>
                  <a:pt x="252" y="195"/>
                </a:cubicBezTo>
                <a:cubicBezTo>
                  <a:pt x="250" y="198"/>
                  <a:pt x="249" y="202"/>
                  <a:pt x="249" y="206"/>
                </a:cubicBezTo>
                <a:close/>
                <a:moveTo>
                  <a:pt x="117" y="0"/>
                </a:moveTo>
                <a:cubicBezTo>
                  <a:pt x="181" y="0"/>
                  <a:pt x="233" y="41"/>
                  <a:pt x="235" y="93"/>
                </a:cubicBezTo>
                <a:cubicBezTo>
                  <a:pt x="223" y="88"/>
                  <a:pt x="211" y="85"/>
                  <a:pt x="198" y="85"/>
                </a:cubicBezTo>
                <a:cubicBezTo>
                  <a:pt x="176" y="85"/>
                  <a:pt x="155" y="93"/>
                  <a:pt x="140" y="106"/>
                </a:cubicBezTo>
                <a:cubicBezTo>
                  <a:pt x="123" y="121"/>
                  <a:pt x="114" y="140"/>
                  <a:pt x="114" y="161"/>
                </a:cubicBezTo>
                <a:cubicBezTo>
                  <a:pt x="114" y="171"/>
                  <a:pt x="117" y="181"/>
                  <a:pt x="121" y="190"/>
                </a:cubicBezTo>
                <a:cubicBezTo>
                  <a:pt x="120" y="190"/>
                  <a:pt x="118" y="190"/>
                  <a:pt x="117" y="190"/>
                </a:cubicBezTo>
                <a:cubicBezTo>
                  <a:pt x="111" y="190"/>
                  <a:pt x="105" y="190"/>
                  <a:pt x="99" y="189"/>
                </a:cubicBezTo>
                <a:cubicBezTo>
                  <a:pt x="74" y="214"/>
                  <a:pt x="44" y="219"/>
                  <a:pt x="14" y="220"/>
                </a:cubicBezTo>
                <a:cubicBezTo>
                  <a:pt x="14" y="213"/>
                  <a:pt x="14" y="213"/>
                  <a:pt x="14" y="213"/>
                </a:cubicBezTo>
                <a:cubicBezTo>
                  <a:pt x="30" y="206"/>
                  <a:pt x="44" y="192"/>
                  <a:pt x="44" y="176"/>
                </a:cubicBezTo>
                <a:cubicBezTo>
                  <a:pt x="44" y="173"/>
                  <a:pt x="44" y="171"/>
                  <a:pt x="43" y="169"/>
                </a:cubicBezTo>
                <a:cubicBezTo>
                  <a:pt x="17" y="152"/>
                  <a:pt x="0" y="125"/>
                  <a:pt x="0" y="95"/>
                </a:cubicBezTo>
                <a:cubicBezTo>
                  <a:pt x="0" y="42"/>
                  <a:pt x="52" y="0"/>
                  <a:pt x="117" y="0"/>
                </a:cubicBezTo>
                <a:close/>
              </a:path>
            </a:pathLst>
          </a:custGeom>
          <a:solidFill>
            <a:srgbClr val="1567A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5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1"/>
          <p:cNvSpPr/>
          <p:nvPr/>
        </p:nvSpPr>
        <p:spPr>
          <a:xfrm>
            <a:off x="1920710" y="3839673"/>
            <a:ext cx="238280" cy="122782"/>
          </a:xfrm>
          <a:custGeom>
            <a:rect b="b" l="l" r="r" t="t"/>
            <a:pathLst>
              <a:path extrusionOk="0" h="285" w="593">
                <a:moveTo>
                  <a:pt x="296" y="0"/>
                </a:moveTo>
                <a:cubicBezTo>
                  <a:pt x="133" y="0"/>
                  <a:pt x="0" y="120"/>
                  <a:pt x="0" y="142"/>
                </a:cubicBezTo>
                <a:cubicBezTo>
                  <a:pt x="0" y="164"/>
                  <a:pt x="133" y="285"/>
                  <a:pt x="296" y="285"/>
                </a:cubicBezTo>
                <a:cubicBezTo>
                  <a:pt x="460" y="285"/>
                  <a:pt x="593" y="164"/>
                  <a:pt x="593" y="142"/>
                </a:cubicBezTo>
                <a:cubicBezTo>
                  <a:pt x="593" y="120"/>
                  <a:pt x="460" y="0"/>
                  <a:pt x="296" y="0"/>
                </a:cubicBezTo>
                <a:close/>
                <a:moveTo>
                  <a:pt x="235" y="50"/>
                </a:moveTo>
                <a:cubicBezTo>
                  <a:pt x="218" y="67"/>
                  <a:pt x="207" y="89"/>
                  <a:pt x="207" y="115"/>
                </a:cubicBezTo>
                <a:cubicBezTo>
                  <a:pt x="207" y="165"/>
                  <a:pt x="247" y="205"/>
                  <a:pt x="296" y="205"/>
                </a:cubicBezTo>
                <a:cubicBezTo>
                  <a:pt x="346" y="205"/>
                  <a:pt x="387" y="164"/>
                  <a:pt x="387" y="115"/>
                </a:cubicBezTo>
                <a:cubicBezTo>
                  <a:pt x="387" y="89"/>
                  <a:pt x="376" y="67"/>
                  <a:pt x="359" y="50"/>
                </a:cubicBezTo>
                <a:cubicBezTo>
                  <a:pt x="406" y="60"/>
                  <a:pt x="449" y="79"/>
                  <a:pt x="483" y="100"/>
                </a:cubicBezTo>
                <a:cubicBezTo>
                  <a:pt x="507" y="115"/>
                  <a:pt x="527" y="131"/>
                  <a:pt x="539" y="142"/>
                </a:cubicBezTo>
                <a:cubicBezTo>
                  <a:pt x="527" y="154"/>
                  <a:pt x="507" y="170"/>
                  <a:pt x="483" y="184"/>
                </a:cubicBezTo>
                <a:cubicBezTo>
                  <a:pt x="435" y="214"/>
                  <a:pt x="368" y="241"/>
                  <a:pt x="296" y="241"/>
                </a:cubicBezTo>
                <a:cubicBezTo>
                  <a:pt x="225" y="241"/>
                  <a:pt x="159" y="214"/>
                  <a:pt x="110" y="184"/>
                </a:cubicBezTo>
                <a:cubicBezTo>
                  <a:pt x="86" y="170"/>
                  <a:pt x="67" y="154"/>
                  <a:pt x="54" y="142"/>
                </a:cubicBezTo>
                <a:cubicBezTo>
                  <a:pt x="67" y="131"/>
                  <a:pt x="86" y="115"/>
                  <a:pt x="110" y="100"/>
                </a:cubicBezTo>
                <a:cubicBezTo>
                  <a:pt x="144" y="79"/>
                  <a:pt x="188" y="60"/>
                  <a:pt x="235" y="50"/>
                </a:cubicBezTo>
                <a:close/>
                <a:moveTo>
                  <a:pt x="316" y="59"/>
                </a:moveTo>
                <a:cubicBezTo>
                  <a:pt x="337" y="59"/>
                  <a:pt x="354" y="75"/>
                  <a:pt x="354" y="96"/>
                </a:cubicBezTo>
                <a:cubicBezTo>
                  <a:pt x="354" y="116"/>
                  <a:pt x="337" y="133"/>
                  <a:pt x="316" y="133"/>
                </a:cubicBezTo>
                <a:cubicBezTo>
                  <a:pt x="296" y="133"/>
                  <a:pt x="280" y="116"/>
                  <a:pt x="280" y="96"/>
                </a:cubicBezTo>
                <a:cubicBezTo>
                  <a:pt x="280" y="75"/>
                  <a:pt x="296" y="59"/>
                  <a:pt x="316" y="59"/>
                </a:cubicBezTo>
                <a:close/>
              </a:path>
            </a:pathLst>
          </a:custGeom>
          <a:solidFill>
            <a:srgbClr val="1567A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5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1"/>
          <p:cNvSpPr/>
          <p:nvPr/>
        </p:nvSpPr>
        <p:spPr>
          <a:xfrm>
            <a:off x="7277674" y="3754402"/>
            <a:ext cx="250178" cy="192140"/>
          </a:xfrm>
          <a:custGeom>
            <a:rect b="b" l="l" r="r" t="t"/>
            <a:pathLst>
              <a:path extrusionOk="0" h="381" w="472">
                <a:moveTo>
                  <a:pt x="457" y="4"/>
                </a:moveTo>
                <a:cubicBezTo>
                  <a:pt x="448" y="7"/>
                  <a:pt x="17" y="159"/>
                  <a:pt x="9" y="162"/>
                </a:cubicBezTo>
                <a:cubicBezTo>
                  <a:pt x="1" y="164"/>
                  <a:pt x="0" y="170"/>
                  <a:pt x="8" y="174"/>
                </a:cubicBezTo>
                <a:cubicBezTo>
                  <a:pt x="19" y="178"/>
                  <a:pt x="105" y="212"/>
                  <a:pt x="105" y="212"/>
                </a:cubicBezTo>
                <a:cubicBezTo>
                  <a:pt x="105" y="212"/>
                  <a:pt x="105" y="212"/>
                  <a:pt x="105" y="212"/>
                </a:cubicBezTo>
                <a:cubicBezTo>
                  <a:pt x="162" y="235"/>
                  <a:pt x="162" y="235"/>
                  <a:pt x="162" y="235"/>
                </a:cubicBezTo>
                <a:cubicBezTo>
                  <a:pt x="162" y="235"/>
                  <a:pt x="437" y="33"/>
                  <a:pt x="441" y="30"/>
                </a:cubicBezTo>
                <a:cubicBezTo>
                  <a:pt x="445" y="28"/>
                  <a:pt x="449" y="33"/>
                  <a:pt x="446" y="36"/>
                </a:cubicBezTo>
                <a:cubicBezTo>
                  <a:pt x="444" y="39"/>
                  <a:pt x="246" y="252"/>
                  <a:pt x="246" y="252"/>
                </a:cubicBezTo>
                <a:cubicBezTo>
                  <a:pt x="246" y="252"/>
                  <a:pt x="246" y="252"/>
                  <a:pt x="246" y="252"/>
                </a:cubicBezTo>
                <a:cubicBezTo>
                  <a:pt x="235" y="265"/>
                  <a:pt x="235" y="265"/>
                  <a:pt x="235" y="265"/>
                </a:cubicBezTo>
                <a:cubicBezTo>
                  <a:pt x="250" y="273"/>
                  <a:pt x="250" y="273"/>
                  <a:pt x="250" y="273"/>
                </a:cubicBezTo>
                <a:cubicBezTo>
                  <a:pt x="250" y="273"/>
                  <a:pt x="368" y="337"/>
                  <a:pt x="377" y="341"/>
                </a:cubicBezTo>
                <a:cubicBezTo>
                  <a:pt x="384" y="345"/>
                  <a:pt x="394" y="342"/>
                  <a:pt x="396" y="333"/>
                </a:cubicBezTo>
                <a:cubicBezTo>
                  <a:pt x="398" y="322"/>
                  <a:pt x="468" y="21"/>
                  <a:pt x="469" y="14"/>
                </a:cubicBezTo>
                <a:cubicBezTo>
                  <a:pt x="472" y="6"/>
                  <a:pt x="466" y="0"/>
                  <a:pt x="457" y="4"/>
                </a:cubicBezTo>
                <a:close/>
                <a:moveTo>
                  <a:pt x="161" y="373"/>
                </a:moveTo>
                <a:cubicBezTo>
                  <a:pt x="161" y="379"/>
                  <a:pt x="165" y="381"/>
                  <a:pt x="170" y="376"/>
                </a:cubicBezTo>
                <a:cubicBezTo>
                  <a:pt x="176" y="370"/>
                  <a:pt x="242" y="311"/>
                  <a:pt x="242" y="311"/>
                </a:cubicBezTo>
                <a:cubicBezTo>
                  <a:pt x="161" y="269"/>
                  <a:pt x="161" y="269"/>
                  <a:pt x="161" y="269"/>
                </a:cubicBezTo>
                <a:lnTo>
                  <a:pt x="161" y="373"/>
                </a:lnTo>
                <a:close/>
              </a:path>
            </a:pathLst>
          </a:custGeom>
          <a:solidFill>
            <a:srgbClr val="1567A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5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1"/>
          <p:cNvSpPr/>
          <p:nvPr/>
        </p:nvSpPr>
        <p:spPr>
          <a:xfrm rot="-1301875">
            <a:off x="5764901" y="3795509"/>
            <a:ext cx="230918" cy="221874"/>
          </a:xfrm>
          <a:custGeom>
            <a:rect b="b" l="l" r="r" t="t"/>
            <a:pathLst>
              <a:path extrusionOk="0" h="270" w="266">
                <a:moveTo>
                  <a:pt x="51" y="26"/>
                </a:moveTo>
                <a:cubicBezTo>
                  <a:pt x="57" y="29"/>
                  <a:pt x="63" y="32"/>
                  <a:pt x="69" y="35"/>
                </a:cubicBezTo>
                <a:cubicBezTo>
                  <a:pt x="86" y="43"/>
                  <a:pt x="102" y="36"/>
                  <a:pt x="108" y="18"/>
                </a:cubicBezTo>
                <a:cubicBezTo>
                  <a:pt x="110" y="13"/>
                  <a:pt x="112" y="8"/>
                  <a:pt x="113" y="3"/>
                </a:cubicBezTo>
                <a:cubicBezTo>
                  <a:pt x="114" y="1"/>
                  <a:pt x="116" y="0"/>
                  <a:pt x="118" y="0"/>
                </a:cubicBezTo>
                <a:cubicBezTo>
                  <a:pt x="128" y="0"/>
                  <a:pt x="137" y="0"/>
                  <a:pt x="147" y="0"/>
                </a:cubicBezTo>
                <a:cubicBezTo>
                  <a:pt x="150" y="0"/>
                  <a:pt x="151" y="1"/>
                  <a:pt x="152" y="4"/>
                </a:cubicBezTo>
                <a:cubicBezTo>
                  <a:pt x="154" y="10"/>
                  <a:pt x="156" y="16"/>
                  <a:pt x="158" y="21"/>
                </a:cubicBezTo>
                <a:cubicBezTo>
                  <a:pt x="165" y="35"/>
                  <a:pt x="179" y="42"/>
                  <a:pt x="194" y="36"/>
                </a:cubicBezTo>
                <a:cubicBezTo>
                  <a:pt x="199" y="34"/>
                  <a:pt x="205" y="31"/>
                  <a:pt x="210" y="28"/>
                </a:cubicBezTo>
                <a:cubicBezTo>
                  <a:pt x="213" y="27"/>
                  <a:pt x="214" y="27"/>
                  <a:pt x="217" y="29"/>
                </a:cubicBezTo>
                <a:cubicBezTo>
                  <a:pt x="223" y="36"/>
                  <a:pt x="230" y="43"/>
                  <a:pt x="237" y="50"/>
                </a:cubicBezTo>
                <a:cubicBezTo>
                  <a:pt x="239" y="52"/>
                  <a:pt x="239" y="53"/>
                  <a:pt x="238" y="55"/>
                </a:cubicBezTo>
                <a:cubicBezTo>
                  <a:pt x="236" y="60"/>
                  <a:pt x="233" y="65"/>
                  <a:pt x="231" y="70"/>
                </a:cubicBezTo>
                <a:cubicBezTo>
                  <a:pt x="223" y="87"/>
                  <a:pt x="230" y="103"/>
                  <a:pt x="247" y="110"/>
                </a:cubicBezTo>
                <a:cubicBezTo>
                  <a:pt x="252" y="112"/>
                  <a:pt x="257" y="114"/>
                  <a:pt x="262" y="115"/>
                </a:cubicBezTo>
                <a:cubicBezTo>
                  <a:pt x="265" y="116"/>
                  <a:pt x="266" y="118"/>
                  <a:pt x="266" y="121"/>
                </a:cubicBezTo>
                <a:cubicBezTo>
                  <a:pt x="265" y="130"/>
                  <a:pt x="265" y="139"/>
                  <a:pt x="266" y="148"/>
                </a:cubicBezTo>
                <a:cubicBezTo>
                  <a:pt x="266" y="152"/>
                  <a:pt x="264" y="154"/>
                  <a:pt x="261" y="155"/>
                </a:cubicBezTo>
                <a:cubicBezTo>
                  <a:pt x="255" y="156"/>
                  <a:pt x="250" y="158"/>
                  <a:pt x="244" y="161"/>
                </a:cubicBezTo>
                <a:cubicBezTo>
                  <a:pt x="231" y="167"/>
                  <a:pt x="224" y="182"/>
                  <a:pt x="230" y="196"/>
                </a:cubicBezTo>
                <a:cubicBezTo>
                  <a:pt x="232" y="203"/>
                  <a:pt x="236" y="210"/>
                  <a:pt x="239" y="217"/>
                </a:cubicBezTo>
                <a:cubicBezTo>
                  <a:pt x="231" y="225"/>
                  <a:pt x="224" y="233"/>
                  <a:pt x="216" y="241"/>
                </a:cubicBezTo>
                <a:cubicBezTo>
                  <a:pt x="215" y="242"/>
                  <a:pt x="212" y="242"/>
                  <a:pt x="211" y="241"/>
                </a:cubicBezTo>
                <a:cubicBezTo>
                  <a:pt x="206" y="239"/>
                  <a:pt x="200" y="236"/>
                  <a:pt x="195" y="234"/>
                </a:cubicBezTo>
                <a:cubicBezTo>
                  <a:pt x="180" y="228"/>
                  <a:pt x="165" y="234"/>
                  <a:pt x="158" y="249"/>
                </a:cubicBezTo>
                <a:cubicBezTo>
                  <a:pt x="156" y="254"/>
                  <a:pt x="154" y="261"/>
                  <a:pt x="152" y="266"/>
                </a:cubicBezTo>
                <a:cubicBezTo>
                  <a:pt x="151" y="268"/>
                  <a:pt x="149" y="269"/>
                  <a:pt x="147" y="269"/>
                </a:cubicBezTo>
                <a:cubicBezTo>
                  <a:pt x="137" y="270"/>
                  <a:pt x="128" y="270"/>
                  <a:pt x="118" y="269"/>
                </a:cubicBezTo>
                <a:cubicBezTo>
                  <a:pt x="116" y="269"/>
                  <a:pt x="114" y="268"/>
                  <a:pt x="114" y="266"/>
                </a:cubicBezTo>
                <a:cubicBezTo>
                  <a:pt x="112" y="261"/>
                  <a:pt x="110" y="256"/>
                  <a:pt x="108" y="251"/>
                </a:cubicBezTo>
                <a:cubicBezTo>
                  <a:pt x="102" y="234"/>
                  <a:pt x="86" y="227"/>
                  <a:pt x="70" y="234"/>
                </a:cubicBezTo>
                <a:cubicBezTo>
                  <a:pt x="65" y="236"/>
                  <a:pt x="59" y="239"/>
                  <a:pt x="54" y="241"/>
                </a:cubicBezTo>
                <a:cubicBezTo>
                  <a:pt x="53" y="242"/>
                  <a:pt x="50" y="242"/>
                  <a:pt x="49" y="241"/>
                </a:cubicBezTo>
                <a:cubicBezTo>
                  <a:pt x="42" y="234"/>
                  <a:pt x="35" y="227"/>
                  <a:pt x="28" y="220"/>
                </a:cubicBezTo>
                <a:cubicBezTo>
                  <a:pt x="26" y="218"/>
                  <a:pt x="26" y="216"/>
                  <a:pt x="28" y="214"/>
                </a:cubicBezTo>
                <a:cubicBezTo>
                  <a:pt x="30" y="208"/>
                  <a:pt x="33" y="202"/>
                  <a:pt x="36" y="196"/>
                </a:cubicBezTo>
                <a:cubicBezTo>
                  <a:pt x="41" y="182"/>
                  <a:pt x="35" y="167"/>
                  <a:pt x="22" y="161"/>
                </a:cubicBezTo>
                <a:cubicBezTo>
                  <a:pt x="16" y="158"/>
                  <a:pt x="9" y="156"/>
                  <a:pt x="3" y="154"/>
                </a:cubicBezTo>
                <a:cubicBezTo>
                  <a:pt x="1" y="153"/>
                  <a:pt x="0" y="152"/>
                  <a:pt x="0" y="149"/>
                </a:cubicBezTo>
                <a:cubicBezTo>
                  <a:pt x="0" y="139"/>
                  <a:pt x="0" y="130"/>
                  <a:pt x="0" y="120"/>
                </a:cubicBezTo>
                <a:cubicBezTo>
                  <a:pt x="0" y="117"/>
                  <a:pt x="0" y="116"/>
                  <a:pt x="3" y="115"/>
                </a:cubicBezTo>
                <a:cubicBezTo>
                  <a:pt x="8" y="113"/>
                  <a:pt x="14" y="112"/>
                  <a:pt x="19" y="109"/>
                </a:cubicBezTo>
                <a:cubicBezTo>
                  <a:pt x="35" y="103"/>
                  <a:pt x="42" y="86"/>
                  <a:pt x="34" y="70"/>
                </a:cubicBezTo>
                <a:cubicBezTo>
                  <a:pt x="32" y="65"/>
                  <a:pt x="30" y="60"/>
                  <a:pt x="28" y="55"/>
                </a:cubicBezTo>
                <a:cubicBezTo>
                  <a:pt x="27" y="54"/>
                  <a:pt x="27" y="51"/>
                  <a:pt x="28" y="50"/>
                </a:cubicBezTo>
                <a:cubicBezTo>
                  <a:pt x="36" y="42"/>
                  <a:pt x="43" y="34"/>
                  <a:pt x="51" y="26"/>
                </a:cubicBezTo>
                <a:close/>
                <a:moveTo>
                  <a:pt x="181" y="135"/>
                </a:moveTo>
                <a:cubicBezTo>
                  <a:pt x="181" y="107"/>
                  <a:pt x="160" y="85"/>
                  <a:pt x="133" y="85"/>
                </a:cubicBezTo>
                <a:cubicBezTo>
                  <a:pt x="106" y="85"/>
                  <a:pt x="84" y="107"/>
                  <a:pt x="84" y="135"/>
                </a:cubicBezTo>
                <a:cubicBezTo>
                  <a:pt x="84" y="162"/>
                  <a:pt x="106" y="185"/>
                  <a:pt x="133" y="184"/>
                </a:cubicBezTo>
                <a:cubicBezTo>
                  <a:pt x="160" y="184"/>
                  <a:pt x="181" y="162"/>
                  <a:pt x="181" y="135"/>
                </a:cubicBezTo>
                <a:close/>
              </a:path>
            </a:pathLst>
          </a:custGeom>
          <a:solidFill>
            <a:srgbClr val="1567A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5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3" name="Google Shape;153;p1"/>
          <p:cNvGrpSpPr/>
          <p:nvPr/>
        </p:nvGrpSpPr>
        <p:grpSpPr>
          <a:xfrm>
            <a:off x="3097307" y="1328915"/>
            <a:ext cx="233000" cy="250388"/>
            <a:chOff x="4183201" y="2471526"/>
            <a:chExt cx="376998" cy="428305"/>
          </a:xfrm>
        </p:grpSpPr>
        <p:sp>
          <p:nvSpPr>
            <p:cNvPr id="154" name="Google Shape;154;p1"/>
            <p:cNvSpPr/>
            <p:nvPr/>
          </p:nvSpPr>
          <p:spPr>
            <a:xfrm>
              <a:off x="4261278" y="2542910"/>
              <a:ext cx="220845" cy="258767"/>
            </a:xfrm>
            <a:custGeom>
              <a:rect b="b" l="l" r="r" t="t"/>
              <a:pathLst>
                <a:path extrusionOk="0" h="163" w="139">
                  <a:moveTo>
                    <a:pt x="103" y="163"/>
                  </a:moveTo>
                  <a:cubicBezTo>
                    <a:pt x="81" y="163"/>
                    <a:pt x="59" y="163"/>
                    <a:pt x="37" y="163"/>
                  </a:cubicBezTo>
                  <a:cubicBezTo>
                    <a:pt x="37" y="161"/>
                    <a:pt x="36" y="159"/>
                    <a:pt x="36" y="157"/>
                  </a:cubicBezTo>
                  <a:cubicBezTo>
                    <a:pt x="35" y="146"/>
                    <a:pt x="30" y="137"/>
                    <a:pt x="25" y="128"/>
                  </a:cubicBezTo>
                  <a:cubicBezTo>
                    <a:pt x="19" y="118"/>
                    <a:pt x="13" y="108"/>
                    <a:pt x="8" y="97"/>
                  </a:cubicBezTo>
                  <a:cubicBezTo>
                    <a:pt x="1" y="82"/>
                    <a:pt x="0" y="67"/>
                    <a:pt x="4" y="51"/>
                  </a:cubicBezTo>
                  <a:cubicBezTo>
                    <a:pt x="8" y="32"/>
                    <a:pt x="19" y="18"/>
                    <a:pt x="37" y="10"/>
                  </a:cubicBezTo>
                  <a:cubicBezTo>
                    <a:pt x="58" y="0"/>
                    <a:pt x="80" y="0"/>
                    <a:pt x="102" y="9"/>
                  </a:cubicBezTo>
                  <a:cubicBezTo>
                    <a:pt x="128" y="21"/>
                    <a:pt x="139" y="45"/>
                    <a:pt x="138" y="73"/>
                  </a:cubicBezTo>
                  <a:cubicBezTo>
                    <a:pt x="137" y="86"/>
                    <a:pt x="132" y="98"/>
                    <a:pt x="126" y="109"/>
                  </a:cubicBezTo>
                  <a:cubicBezTo>
                    <a:pt x="121" y="118"/>
                    <a:pt x="115" y="127"/>
                    <a:pt x="111" y="136"/>
                  </a:cubicBezTo>
                  <a:cubicBezTo>
                    <a:pt x="106" y="144"/>
                    <a:pt x="104" y="152"/>
                    <a:pt x="103" y="161"/>
                  </a:cubicBezTo>
                  <a:cubicBezTo>
                    <a:pt x="103" y="161"/>
                    <a:pt x="103" y="162"/>
                    <a:pt x="103" y="163"/>
                  </a:cubicBezTo>
                  <a:close/>
                </a:path>
              </a:pathLst>
            </a:custGeom>
            <a:solidFill>
              <a:srgbClr val="1567A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1"/>
            <p:cNvSpPr/>
            <p:nvPr/>
          </p:nvSpPr>
          <p:spPr>
            <a:xfrm>
              <a:off x="4325969" y="2815062"/>
              <a:ext cx="95923" cy="17846"/>
            </a:xfrm>
            <a:custGeom>
              <a:rect b="b" l="l" r="r" t="t"/>
              <a:pathLst>
                <a:path extrusionOk="0" h="12" w="60">
                  <a:moveTo>
                    <a:pt x="30" y="12"/>
                  </a:moveTo>
                  <a:cubicBezTo>
                    <a:pt x="22" y="12"/>
                    <a:pt x="15" y="12"/>
                    <a:pt x="8" y="12"/>
                  </a:cubicBezTo>
                  <a:cubicBezTo>
                    <a:pt x="3" y="12"/>
                    <a:pt x="0" y="10"/>
                    <a:pt x="0" y="6"/>
                  </a:cubicBezTo>
                  <a:cubicBezTo>
                    <a:pt x="0" y="3"/>
                    <a:pt x="3" y="0"/>
                    <a:pt x="8" y="0"/>
                  </a:cubicBezTo>
                  <a:cubicBezTo>
                    <a:pt x="23" y="0"/>
                    <a:pt x="37" y="0"/>
                    <a:pt x="52" y="0"/>
                  </a:cubicBezTo>
                  <a:cubicBezTo>
                    <a:pt x="57" y="0"/>
                    <a:pt x="60" y="3"/>
                    <a:pt x="59" y="7"/>
                  </a:cubicBezTo>
                  <a:cubicBezTo>
                    <a:pt x="59" y="10"/>
                    <a:pt x="56" y="12"/>
                    <a:pt x="52" y="12"/>
                  </a:cubicBezTo>
                  <a:cubicBezTo>
                    <a:pt x="52" y="12"/>
                    <a:pt x="51" y="12"/>
                    <a:pt x="50" y="12"/>
                  </a:cubicBezTo>
                  <a:cubicBezTo>
                    <a:pt x="43" y="12"/>
                    <a:pt x="37" y="12"/>
                    <a:pt x="30" y="12"/>
                  </a:cubicBezTo>
                  <a:close/>
                </a:path>
              </a:pathLst>
            </a:custGeom>
            <a:solidFill>
              <a:srgbClr val="1567A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1"/>
            <p:cNvSpPr/>
            <p:nvPr/>
          </p:nvSpPr>
          <p:spPr>
            <a:xfrm>
              <a:off x="4328201" y="2846292"/>
              <a:ext cx="89230" cy="20076"/>
            </a:xfrm>
            <a:custGeom>
              <a:rect b="b" l="l" r="r" t="t"/>
              <a:pathLst>
                <a:path extrusionOk="0" h="12" w="57">
                  <a:moveTo>
                    <a:pt x="29" y="12"/>
                  </a:moveTo>
                  <a:cubicBezTo>
                    <a:pt x="22" y="12"/>
                    <a:pt x="14" y="12"/>
                    <a:pt x="7" y="12"/>
                  </a:cubicBezTo>
                  <a:cubicBezTo>
                    <a:pt x="3" y="12"/>
                    <a:pt x="0" y="10"/>
                    <a:pt x="1" y="6"/>
                  </a:cubicBezTo>
                  <a:cubicBezTo>
                    <a:pt x="1" y="3"/>
                    <a:pt x="3" y="0"/>
                    <a:pt x="7" y="0"/>
                  </a:cubicBezTo>
                  <a:cubicBezTo>
                    <a:pt x="22" y="0"/>
                    <a:pt x="36" y="0"/>
                    <a:pt x="51" y="0"/>
                  </a:cubicBezTo>
                  <a:cubicBezTo>
                    <a:pt x="55" y="0"/>
                    <a:pt x="57" y="3"/>
                    <a:pt x="57" y="6"/>
                  </a:cubicBezTo>
                  <a:cubicBezTo>
                    <a:pt x="57" y="10"/>
                    <a:pt x="55" y="12"/>
                    <a:pt x="51" y="12"/>
                  </a:cubicBezTo>
                  <a:cubicBezTo>
                    <a:pt x="43" y="12"/>
                    <a:pt x="36" y="12"/>
                    <a:pt x="29" y="12"/>
                  </a:cubicBezTo>
                  <a:close/>
                </a:path>
              </a:pathLst>
            </a:custGeom>
            <a:solidFill>
              <a:srgbClr val="1567A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1"/>
            <p:cNvSpPr/>
            <p:nvPr/>
          </p:nvSpPr>
          <p:spPr>
            <a:xfrm>
              <a:off x="4511122" y="2634372"/>
              <a:ext cx="49077" cy="24538"/>
            </a:xfrm>
            <a:custGeom>
              <a:rect b="b" l="l" r="r" t="t"/>
              <a:pathLst>
                <a:path extrusionOk="0" h="15" w="32">
                  <a:moveTo>
                    <a:pt x="32" y="0"/>
                  </a:moveTo>
                  <a:cubicBezTo>
                    <a:pt x="32" y="5"/>
                    <a:pt x="32" y="10"/>
                    <a:pt x="32" y="15"/>
                  </a:cubicBezTo>
                  <a:cubicBezTo>
                    <a:pt x="21" y="15"/>
                    <a:pt x="11" y="15"/>
                    <a:pt x="0" y="15"/>
                  </a:cubicBezTo>
                  <a:cubicBezTo>
                    <a:pt x="0" y="10"/>
                    <a:pt x="0" y="5"/>
                    <a:pt x="0" y="0"/>
                  </a:cubicBezTo>
                  <a:cubicBezTo>
                    <a:pt x="10" y="0"/>
                    <a:pt x="21" y="0"/>
                    <a:pt x="32" y="0"/>
                  </a:cubicBezTo>
                  <a:close/>
                </a:path>
              </a:pathLst>
            </a:custGeom>
            <a:solidFill>
              <a:srgbClr val="1567A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1"/>
            <p:cNvSpPr/>
            <p:nvPr/>
          </p:nvSpPr>
          <p:spPr>
            <a:xfrm>
              <a:off x="4183201" y="2634372"/>
              <a:ext cx="53538" cy="24538"/>
            </a:xfrm>
            <a:custGeom>
              <a:rect b="b" l="l" r="r" t="t"/>
              <a:pathLst>
                <a:path extrusionOk="0" h="16" w="33">
                  <a:moveTo>
                    <a:pt x="0" y="16"/>
                  </a:moveTo>
                  <a:cubicBezTo>
                    <a:pt x="0" y="11"/>
                    <a:pt x="0" y="6"/>
                    <a:pt x="0" y="0"/>
                  </a:cubicBezTo>
                  <a:cubicBezTo>
                    <a:pt x="11" y="0"/>
                    <a:pt x="22" y="0"/>
                    <a:pt x="33" y="0"/>
                  </a:cubicBezTo>
                  <a:cubicBezTo>
                    <a:pt x="33" y="6"/>
                    <a:pt x="33" y="11"/>
                    <a:pt x="33" y="16"/>
                  </a:cubicBezTo>
                  <a:cubicBezTo>
                    <a:pt x="22" y="16"/>
                    <a:pt x="12" y="16"/>
                    <a:pt x="0" y="16"/>
                  </a:cubicBezTo>
                  <a:close/>
                </a:path>
              </a:pathLst>
            </a:custGeom>
            <a:solidFill>
              <a:srgbClr val="1567A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1"/>
            <p:cNvSpPr/>
            <p:nvPr/>
          </p:nvSpPr>
          <p:spPr>
            <a:xfrm>
              <a:off x="4484353" y="2540680"/>
              <a:ext cx="58000" cy="51307"/>
            </a:xfrm>
            <a:custGeom>
              <a:rect b="b" l="l" r="r" t="t"/>
              <a:pathLst>
                <a:path extrusionOk="0" h="32" w="36">
                  <a:moveTo>
                    <a:pt x="10" y="32"/>
                  </a:moveTo>
                  <a:cubicBezTo>
                    <a:pt x="7" y="27"/>
                    <a:pt x="4" y="23"/>
                    <a:pt x="0" y="19"/>
                  </a:cubicBezTo>
                  <a:cubicBezTo>
                    <a:pt x="9" y="12"/>
                    <a:pt x="18" y="6"/>
                    <a:pt x="26" y="0"/>
                  </a:cubicBezTo>
                  <a:cubicBezTo>
                    <a:pt x="30" y="4"/>
                    <a:pt x="33" y="9"/>
                    <a:pt x="36" y="13"/>
                  </a:cubicBezTo>
                  <a:cubicBezTo>
                    <a:pt x="27" y="19"/>
                    <a:pt x="19" y="25"/>
                    <a:pt x="10" y="32"/>
                  </a:cubicBezTo>
                  <a:close/>
                </a:path>
              </a:pathLst>
            </a:custGeom>
            <a:solidFill>
              <a:srgbClr val="1567A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1"/>
            <p:cNvSpPr/>
            <p:nvPr/>
          </p:nvSpPr>
          <p:spPr>
            <a:xfrm>
              <a:off x="4201047" y="2705756"/>
              <a:ext cx="55769" cy="44615"/>
            </a:xfrm>
            <a:custGeom>
              <a:rect b="b" l="l" r="r" t="t"/>
              <a:pathLst>
                <a:path extrusionOk="0" h="28" w="36">
                  <a:moveTo>
                    <a:pt x="6" y="28"/>
                  </a:moveTo>
                  <a:cubicBezTo>
                    <a:pt x="4" y="23"/>
                    <a:pt x="2" y="18"/>
                    <a:pt x="0" y="13"/>
                  </a:cubicBezTo>
                  <a:cubicBezTo>
                    <a:pt x="9" y="9"/>
                    <a:pt x="19" y="4"/>
                    <a:pt x="29" y="0"/>
                  </a:cubicBezTo>
                  <a:cubicBezTo>
                    <a:pt x="31" y="5"/>
                    <a:pt x="33" y="9"/>
                    <a:pt x="36" y="15"/>
                  </a:cubicBezTo>
                  <a:cubicBezTo>
                    <a:pt x="26" y="19"/>
                    <a:pt x="16" y="23"/>
                    <a:pt x="6" y="28"/>
                  </a:cubicBezTo>
                  <a:close/>
                </a:path>
              </a:pathLst>
            </a:custGeom>
            <a:solidFill>
              <a:srgbClr val="1567A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1"/>
            <p:cNvSpPr/>
            <p:nvPr/>
          </p:nvSpPr>
          <p:spPr>
            <a:xfrm>
              <a:off x="4205509" y="2540680"/>
              <a:ext cx="55769" cy="51307"/>
            </a:xfrm>
            <a:custGeom>
              <a:rect b="b" l="l" r="r" t="t"/>
              <a:pathLst>
                <a:path extrusionOk="0" h="32" w="35">
                  <a:moveTo>
                    <a:pt x="35" y="19"/>
                  </a:moveTo>
                  <a:cubicBezTo>
                    <a:pt x="32" y="23"/>
                    <a:pt x="29" y="27"/>
                    <a:pt x="26" y="32"/>
                  </a:cubicBezTo>
                  <a:cubicBezTo>
                    <a:pt x="17" y="26"/>
                    <a:pt x="9" y="19"/>
                    <a:pt x="0" y="13"/>
                  </a:cubicBezTo>
                  <a:cubicBezTo>
                    <a:pt x="3" y="9"/>
                    <a:pt x="6" y="4"/>
                    <a:pt x="9" y="0"/>
                  </a:cubicBezTo>
                  <a:cubicBezTo>
                    <a:pt x="18" y="6"/>
                    <a:pt x="26" y="12"/>
                    <a:pt x="35" y="19"/>
                  </a:cubicBezTo>
                  <a:close/>
                </a:path>
              </a:pathLst>
            </a:custGeom>
            <a:solidFill>
              <a:srgbClr val="1567A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1"/>
            <p:cNvSpPr/>
            <p:nvPr/>
          </p:nvSpPr>
          <p:spPr>
            <a:xfrm>
              <a:off x="4488815" y="2705756"/>
              <a:ext cx="58000" cy="44615"/>
            </a:xfrm>
            <a:custGeom>
              <a:rect b="b" l="l" r="r" t="t"/>
              <a:pathLst>
                <a:path extrusionOk="0" h="27" w="36">
                  <a:moveTo>
                    <a:pt x="0" y="15"/>
                  </a:moveTo>
                  <a:cubicBezTo>
                    <a:pt x="3" y="10"/>
                    <a:pt x="5" y="5"/>
                    <a:pt x="7" y="0"/>
                  </a:cubicBezTo>
                  <a:cubicBezTo>
                    <a:pt x="16" y="4"/>
                    <a:pt x="26" y="8"/>
                    <a:pt x="36" y="12"/>
                  </a:cubicBezTo>
                  <a:cubicBezTo>
                    <a:pt x="34" y="17"/>
                    <a:pt x="32" y="22"/>
                    <a:pt x="30" y="27"/>
                  </a:cubicBezTo>
                  <a:cubicBezTo>
                    <a:pt x="20" y="23"/>
                    <a:pt x="10" y="19"/>
                    <a:pt x="0" y="15"/>
                  </a:cubicBezTo>
                  <a:close/>
                </a:path>
              </a:pathLst>
            </a:custGeom>
            <a:solidFill>
              <a:srgbClr val="1567A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1"/>
            <p:cNvSpPr/>
            <p:nvPr/>
          </p:nvSpPr>
          <p:spPr>
            <a:xfrm>
              <a:off x="4430815" y="2484911"/>
              <a:ext cx="44615" cy="55768"/>
            </a:xfrm>
            <a:custGeom>
              <a:rect b="b" l="l" r="r" t="t"/>
              <a:pathLst>
                <a:path extrusionOk="0" h="35" w="28">
                  <a:moveTo>
                    <a:pt x="14" y="0"/>
                  </a:moveTo>
                  <a:cubicBezTo>
                    <a:pt x="19" y="3"/>
                    <a:pt x="23" y="5"/>
                    <a:pt x="28" y="8"/>
                  </a:cubicBezTo>
                  <a:cubicBezTo>
                    <a:pt x="24" y="17"/>
                    <a:pt x="19" y="26"/>
                    <a:pt x="14" y="35"/>
                  </a:cubicBezTo>
                  <a:cubicBezTo>
                    <a:pt x="9" y="32"/>
                    <a:pt x="5" y="29"/>
                    <a:pt x="0" y="27"/>
                  </a:cubicBezTo>
                  <a:cubicBezTo>
                    <a:pt x="4" y="18"/>
                    <a:pt x="9" y="9"/>
                    <a:pt x="14" y="0"/>
                  </a:cubicBezTo>
                  <a:close/>
                </a:path>
              </a:pathLst>
            </a:custGeom>
            <a:solidFill>
              <a:srgbClr val="1567A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1"/>
            <p:cNvSpPr/>
            <p:nvPr/>
          </p:nvSpPr>
          <p:spPr>
            <a:xfrm>
              <a:off x="4270201" y="2484911"/>
              <a:ext cx="46846" cy="55768"/>
            </a:xfrm>
            <a:custGeom>
              <a:rect b="b" l="l" r="r" t="t"/>
              <a:pathLst>
                <a:path extrusionOk="0" h="35" w="29">
                  <a:moveTo>
                    <a:pt x="15" y="35"/>
                  </a:moveTo>
                  <a:cubicBezTo>
                    <a:pt x="10" y="26"/>
                    <a:pt x="5" y="17"/>
                    <a:pt x="0" y="8"/>
                  </a:cubicBezTo>
                  <a:cubicBezTo>
                    <a:pt x="5" y="5"/>
                    <a:pt x="10" y="3"/>
                    <a:pt x="15" y="0"/>
                  </a:cubicBezTo>
                  <a:cubicBezTo>
                    <a:pt x="20" y="9"/>
                    <a:pt x="24" y="18"/>
                    <a:pt x="29" y="27"/>
                  </a:cubicBezTo>
                  <a:cubicBezTo>
                    <a:pt x="24" y="29"/>
                    <a:pt x="20" y="32"/>
                    <a:pt x="15" y="35"/>
                  </a:cubicBezTo>
                  <a:close/>
                </a:path>
              </a:pathLst>
            </a:custGeom>
            <a:solidFill>
              <a:srgbClr val="1567A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1"/>
            <p:cNvSpPr/>
            <p:nvPr/>
          </p:nvSpPr>
          <p:spPr>
            <a:xfrm>
              <a:off x="4361661" y="2471526"/>
              <a:ext cx="24539" cy="46845"/>
            </a:xfrm>
            <a:custGeom>
              <a:rect b="b" l="l" r="r" t="t"/>
              <a:pathLst>
                <a:path extrusionOk="0" h="29" w="16">
                  <a:moveTo>
                    <a:pt x="0" y="0"/>
                  </a:moveTo>
                  <a:cubicBezTo>
                    <a:pt x="6" y="0"/>
                    <a:pt x="11" y="0"/>
                    <a:pt x="16" y="0"/>
                  </a:cubicBezTo>
                  <a:cubicBezTo>
                    <a:pt x="16" y="10"/>
                    <a:pt x="16" y="20"/>
                    <a:pt x="16" y="29"/>
                  </a:cubicBezTo>
                  <a:cubicBezTo>
                    <a:pt x="11" y="29"/>
                    <a:pt x="6" y="29"/>
                    <a:pt x="0" y="29"/>
                  </a:cubicBezTo>
                  <a:cubicBezTo>
                    <a:pt x="0" y="20"/>
                    <a:pt x="0" y="10"/>
                    <a:pt x="0" y="0"/>
                  </a:cubicBezTo>
                  <a:close/>
                </a:path>
              </a:pathLst>
            </a:custGeom>
            <a:solidFill>
              <a:srgbClr val="1567A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1"/>
            <p:cNvSpPr/>
            <p:nvPr/>
          </p:nvSpPr>
          <p:spPr>
            <a:xfrm>
              <a:off x="4339354" y="2877523"/>
              <a:ext cx="69154" cy="22308"/>
            </a:xfrm>
            <a:custGeom>
              <a:rect b="b" l="l" r="r" t="t"/>
              <a:pathLst>
                <a:path extrusionOk="0" h="14" w="44">
                  <a:moveTo>
                    <a:pt x="0" y="0"/>
                  </a:moveTo>
                  <a:cubicBezTo>
                    <a:pt x="15" y="0"/>
                    <a:pt x="29" y="0"/>
                    <a:pt x="44" y="0"/>
                  </a:cubicBezTo>
                  <a:cubicBezTo>
                    <a:pt x="39" y="4"/>
                    <a:pt x="35" y="8"/>
                    <a:pt x="30" y="11"/>
                  </a:cubicBezTo>
                  <a:cubicBezTo>
                    <a:pt x="29" y="13"/>
                    <a:pt x="27" y="12"/>
                    <a:pt x="25" y="13"/>
                  </a:cubicBezTo>
                  <a:cubicBezTo>
                    <a:pt x="17" y="14"/>
                    <a:pt x="10" y="11"/>
                    <a:pt x="5" y="5"/>
                  </a:cubicBezTo>
                  <a:cubicBezTo>
                    <a:pt x="4" y="4"/>
                    <a:pt x="2" y="2"/>
                    <a:pt x="0" y="0"/>
                  </a:cubicBezTo>
                  <a:close/>
                </a:path>
              </a:pathLst>
            </a:custGeom>
            <a:solidFill>
              <a:srgbClr val="1567A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7" name="Google Shape;167;p1"/>
          <p:cNvSpPr/>
          <p:nvPr/>
        </p:nvSpPr>
        <p:spPr>
          <a:xfrm>
            <a:off x="939364" y="1572782"/>
            <a:ext cx="267296" cy="257034"/>
          </a:xfrm>
          <a:custGeom>
            <a:rect b="b" l="l" r="r" t="t"/>
            <a:pathLst>
              <a:path extrusionOk="0" h="409" w="403">
                <a:moveTo>
                  <a:pt x="247" y="0"/>
                </a:moveTo>
                <a:cubicBezTo>
                  <a:pt x="221" y="0"/>
                  <a:pt x="200" y="21"/>
                  <a:pt x="200" y="47"/>
                </a:cubicBezTo>
                <a:cubicBezTo>
                  <a:pt x="200" y="59"/>
                  <a:pt x="204" y="69"/>
                  <a:pt x="211" y="77"/>
                </a:cubicBezTo>
                <a:cubicBezTo>
                  <a:pt x="211" y="88"/>
                  <a:pt x="211" y="88"/>
                  <a:pt x="211" y="88"/>
                </a:cubicBezTo>
                <a:cubicBezTo>
                  <a:pt x="93" y="88"/>
                  <a:pt x="93" y="88"/>
                  <a:pt x="93" y="88"/>
                </a:cubicBezTo>
                <a:cubicBezTo>
                  <a:pt x="93" y="217"/>
                  <a:pt x="93" y="217"/>
                  <a:pt x="93" y="217"/>
                </a:cubicBezTo>
                <a:cubicBezTo>
                  <a:pt x="77" y="217"/>
                  <a:pt x="77" y="217"/>
                  <a:pt x="77" y="217"/>
                </a:cubicBezTo>
                <a:cubicBezTo>
                  <a:pt x="69" y="210"/>
                  <a:pt x="59" y="202"/>
                  <a:pt x="47" y="202"/>
                </a:cubicBezTo>
                <a:cubicBezTo>
                  <a:pt x="21" y="202"/>
                  <a:pt x="0" y="223"/>
                  <a:pt x="0" y="250"/>
                </a:cubicBezTo>
                <a:cubicBezTo>
                  <a:pt x="0" y="276"/>
                  <a:pt x="21" y="298"/>
                  <a:pt x="47" y="298"/>
                </a:cubicBezTo>
                <a:cubicBezTo>
                  <a:pt x="59" y="298"/>
                  <a:pt x="68" y="290"/>
                  <a:pt x="76" y="284"/>
                </a:cubicBezTo>
                <a:cubicBezTo>
                  <a:pt x="93" y="284"/>
                  <a:pt x="93" y="284"/>
                  <a:pt x="93" y="284"/>
                </a:cubicBezTo>
                <a:cubicBezTo>
                  <a:pt x="93" y="398"/>
                  <a:pt x="93" y="398"/>
                  <a:pt x="93" y="398"/>
                </a:cubicBezTo>
                <a:cubicBezTo>
                  <a:pt x="93" y="409"/>
                  <a:pt x="93" y="409"/>
                  <a:pt x="93" y="409"/>
                </a:cubicBezTo>
                <a:cubicBezTo>
                  <a:pt x="207" y="409"/>
                  <a:pt x="207" y="409"/>
                  <a:pt x="207" y="409"/>
                </a:cubicBezTo>
                <a:cubicBezTo>
                  <a:pt x="207" y="389"/>
                  <a:pt x="207" y="389"/>
                  <a:pt x="207" y="389"/>
                </a:cubicBezTo>
                <a:cubicBezTo>
                  <a:pt x="201" y="381"/>
                  <a:pt x="200" y="367"/>
                  <a:pt x="200" y="356"/>
                </a:cubicBezTo>
                <a:cubicBezTo>
                  <a:pt x="200" y="330"/>
                  <a:pt x="221" y="308"/>
                  <a:pt x="247" y="308"/>
                </a:cubicBezTo>
                <a:cubicBezTo>
                  <a:pt x="273" y="308"/>
                  <a:pt x="295" y="330"/>
                  <a:pt x="295" y="356"/>
                </a:cubicBezTo>
                <a:cubicBezTo>
                  <a:pt x="295" y="367"/>
                  <a:pt x="293" y="381"/>
                  <a:pt x="286" y="389"/>
                </a:cubicBezTo>
                <a:cubicBezTo>
                  <a:pt x="286" y="409"/>
                  <a:pt x="286" y="409"/>
                  <a:pt x="286" y="409"/>
                </a:cubicBezTo>
                <a:cubicBezTo>
                  <a:pt x="403" y="409"/>
                  <a:pt x="403" y="409"/>
                  <a:pt x="403" y="409"/>
                </a:cubicBezTo>
                <a:cubicBezTo>
                  <a:pt x="403" y="284"/>
                  <a:pt x="403" y="284"/>
                  <a:pt x="403" y="284"/>
                </a:cubicBezTo>
                <a:cubicBezTo>
                  <a:pt x="382" y="284"/>
                  <a:pt x="382" y="284"/>
                  <a:pt x="382" y="284"/>
                </a:cubicBezTo>
                <a:cubicBezTo>
                  <a:pt x="374" y="290"/>
                  <a:pt x="364" y="298"/>
                  <a:pt x="353" y="298"/>
                </a:cubicBezTo>
                <a:cubicBezTo>
                  <a:pt x="326" y="298"/>
                  <a:pt x="305" y="276"/>
                  <a:pt x="305" y="250"/>
                </a:cubicBezTo>
                <a:cubicBezTo>
                  <a:pt x="305" y="223"/>
                  <a:pt x="326" y="202"/>
                  <a:pt x="353" y="202"/>
                </a:cubicBezTo>
                <a:cubicBezTo>
                  <a:pt x="364" y="202"/>
                  <a:pt x="374" y="210"/>
                  <a:pt x="382" y="217"/>
                </a:cubicBezTo>
                <a:cubicBezTo>
                  <a:pt x="403" y="217"/>
                  <a:pt x="403" y="217"/>
                  <a:pt x="403" y="217"/>
                </a:cubicBezTo>
                <a:cubicBezTo>
                  <a:pt x="403" y="88"/>
                  <a:pt x="403" y="88"/>
                  <a:pt x="403" y="88"/>
                </a:cubicBezTo>
                <a:cubicBezTo>
                  <a:pt x="284" y="88"/>
                  <a:pt x="284" y="88"/>
                  <a:pt x="284" y="88"/>
                </a:cubicBezTo>
                <a:cubicBezTo>
                  <a:pt x="284" y="77"/>
                  <a:pt x="284" y="77"/>
                  <a:pt x="284" y="77"/>
                </a:cubicBezTo>
                <a:cubicBezTo>
                  <a:pt x="291" y="69"/>
                  <a:pt x="295" y="59"/>
                  <a:pt x="295" y="47"/>
                </a:cubicBezTo>
                <a:cubicBezTo>
                  <a:pt x="295" y="21"/>
                  <a:pt x="273" y="0"/>
                  <a:pt x="247" y="0"/>
                </a:cubicBezTo>
                <a:close/>
              </a:path>
            </a:pathLst>
          </a:custGeom>
          <a:solidFill>
            <a:srgbClr val="1567A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5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1"/>
          <p:cNvSpPr/>
          <p:nvPr/>
        </p:nvSpPr>
        <p:spPr>
          <a:xfrm>
            <a:off x="1165552" y="4140445"/>
            <a:ext cx="216101" cy="205084"/>
          </a:xfrm>
          <a:custGeom>
            <a:rect b="b" l="l" r="r" t="t"/>
            <a:pathLst>
              <a:path extrusionOk="0" h="406" w="407">
                <a:moveTo>
                  <a:pt x="144" y="0"/>
                </a:moveTo>
                <a:cubicBezTo>
                  <a:pt x="64" y="0"/>
                  <a:pt x="0" y="65"/>
                  <a:pt x="0" y="144"/>
                </a:cubicBezTo>
                <a:cubicBezTo>
                  <a:pt x="0" y="223"/>
                  <a:pt x="64" y="288"/>
                  <a:pt x="144" y="288"/>
                </a:cubicBezTo>
                <a:cubicBezTo>
                  <a:pt x="177" y="288"/>
                  <a:pt x="208" y="277"/>
                  <a:pt x="232" y="257"/>
                </a:cubicBezTo>
                <a:cubicBezTo>
                  <a:pt x="265" y="290"/>
                  <a:pt x="265" y="290"/>
                  <a:pt x="265" y="290"/>
                </a:cubicBezTo>
                <a:cubicBezTo>
                  <a:pt x="258" y="298"/>
                  <a:pt x="258" y="310"/>
                  <a:pt x="265" y="317"/>
                </a:cubicBezTo>
                <a:cubicBezTo>
                  <a:pt x="347" y="398"/>
                  <a:pt x="347" y="398"/>
                  <a:pt x="347" y="398"/>
                </a:cubicBezTo>
                <a:cubicBezTo>
                  <a:pt x="354" y="406"/>
                  <a:pt x="366" y="406"/>
                  <a:pt x="373" y="398"/>
                </a:cubicBezTo>
                <a:cubicBezTo>
                  <a:pt x="399" y="372"/>
                  <a:pt x="399" y="372"/>
                  <a:pt x="399" y="372"/>
                </a:cubicBezTo>
                <a:cubicBezTo>
                  <a:pt x="407" y="365"/>
                  <a:pt x="407" y="353"/>
                  <a:pt x="399" y="346"/>
                </a:cubicBezTo>
                <a:cubicBezTo>
                  <a:pt x="318" y="264"/>
                  <a:pt x="318" y="264"/>
                  <a:pt x="318" y="264"/>
                </a:cubicBezTo>
                <a:cubicBezTo>
                  <a:pt x="311" y="257"/>
                  <a:pt x="299" y="257"/>
                  <a:pt x="292" y="264"/>
                </a:cubicBezTo>
                <a:cubicBezTo>
                  <a:pt x="258" y="231"/>
                  <a:pt x="258" y="231"/>
                  <a:pt x="258" y="231"/>
                </a:cubicBezTo>
                <a:cubicBezTo>
                  <a:pt x="277" y="207"/>
                  <a:pt x="287" y="177"/>
                  <a:pt x="287" y="144"/>
                </a:cubicBezTo>
                <a:cubicBezTo>
                  <a:pt x="287" y="65"/>
                  <a:pt x="223" y="0"/>
                  <a:pt x="144" y="0"/>
                </a:cubicBezTo>
                <a:close/>
                <a:moveTo>
                  <a:pt x="144" y="30"/>
                </a:moveTo>
                <a:cubicBezTo>
                  <a:pt x="206" y="30"/>
                  <a:pt x="257" y="81"/>
                  <a:pt x="257" y="144"/>
                </a:cubicBezTo>
                <a:cubicBezTo>
                  <a:pt x="257" y="207"/>
                  <a:pt x="206" y="258"/>
                  <a:pt x="144" y="258"/>
                </a:cubicBezTo>
                <a:cubicBezTo>
                  <a:pt x="81" y="258"/>
                  <a:pt x="30" y="207"/>
                  <a:pt x="30" y="144"/>
                </a:cubicBezTo>
                <a:cubicBezTo>
                  <a:pt x="30" y="81"/>
                  <a:pt x="81" y="30"/>
                  <a:pt x="144" y="30"/>
                </a:cubicBezTo>
                <a:close/>
              </a:path>
            </a:pathLst>
          </a:custGeom>
          <a:solidFill>
            <a:srgbClr val="1567A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5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69" name="Google Shape;169;p1"/>
          <p:cNvCxnSpPr/>
          <p:nvPr/>
        </p:nvCxnSpPr>
        <p:spPr>
          <a:xfrm>
            <a:off x="3711274" y="3465498"/>
            <a:ext cx="0" cy="223921"/>
          </a:xfrm>
          <a:prstGeom prst="straightConnector1">
            <a:avLst/>
          </a:prstGeom>
          <a:noFill/>
          <a:ln cap="flat" cmpd="sng" w="19050">
            <a:solidFill>
              <a:srgbClr val="005EA8"/>
            </a:solidFill>
            <a:prstDash val="dash"/>
            <a:round/>
            <a:headEnd len="lg" w="lg" type="oval"/>
            <a:tailEnd len="sm" w="sm" type="none"/>
          </a:ln>
        </p:spPr>
      </p:cxnSp>
      <p:cxnSp>
        <p:nvCxnSpPr>
          <p:cNvPr id="170" name="Google Shape;170;p1"/>
          <p:cNvCxnSpPr/>
          <p:nvPr/>
        </p:nvCxnSpPr>
        <p:spPr>
          <a:xfrm>
            <a:off x="3355260" y="3444199"/>
            <a:ext cx="0" cy="661712"/>
          </a:xfrm>
          <a:prstGeom prst="straightConnector1">
            <a:avLst/>
          </a:prstGeom>
          <a:noFill/>
          <a:ln cap="flat" cmpd="sng" w="19050">
            <a:solidFill>
              <a:srgbClr val="005EA8"/>
            </a:solidFill>
            <a:prstDash val="dash"/>
            <a:round/>
            <a:headEnd len="lg" w="lg" type="oval"/>
            <a:tailEnd len="sm" w="sm" type="none"/>
          </a:ln>
        </p:spPr>
      </p:cxnSp>
      <p:sp>
        <p:nvSpPr>
          <p:cNvPr id="171" name="Google Shape;171;p1"/>
          <p:cNvSpPr/>
          <p:nvPr/>
        </p:nvSpPr>
        <p:spPr>
          <a:xfrm>
            <a:off x="5270027" y="4138952"/>
            <a:ext cx="218606" cy="204590"/>
          </a:xfrm>
          <a:custGeom>
            <a:rect b="b" l="l" r="r" t="t"/>
            <a:pathLst>
              <a:path extrusionOk="0" h="263" w="265">
                <a:moveTo>
                  <a:pt x="161" y="258"/>
                </a:moveTo>
                <a:cubicBezTo>
                  <a:pt x="156" y="258"/>
                  <a:pt x="152" y="257"/>
                  <a:pt x="148" y="254"/>
                </a:cubicBezTo>
                <a:cubicBezTo>
                  <a:pt x="137" y="247"/>
                  <a:pt x="127" y="247"/>
                  <a:pt x="116" y="254"/>
                </a:cubicBezTo>
                <a:cubicBezTo>
                  <a:pt x="103" y="263"/>
                  <a:pt x="86" y="257"/>
                  <a:pt x="80" y="243"/>
                </a:cubicBezTo>
                <a:cubicBezTo>
                  <a:pt x="75" y="231"/>
                  <a:pt x="66" y="226"/>
                  <a:pt x="54" y="226"/>
                </a:cubicBezTo>
                <a:cubicBezTo>
                  <a:pt x="37" y="226"/>
                  <a:pt x="26" y="213"/>
                  <a:pt x="28" y="197"/>
                </a:cubicBezTo>
                <a:cubicBezTo>
                  <a:pt x="30" y="184"/>
                  <a:pt x="26" y="175"/>
                  <a:pt x="15" y="169"/>
                </a:cubicBezTo>
                <a:cubicBezTo>
                  <a:pt x="4" y="161"/>
                  <a:pt x="0" y="147"/>
                  <a:pt x="7" y="135"/>
                </a:cubicBezTo>
                <a:cubicBezTo>
                  <a:pt x="8" y="133"/>
                  <a:pt x="9" y="132"/>
                  <a:pt x="10" y="131"/>
                </a:cubicBezTo>
                <a:cubicBezTo>
                  <a:pt x="18" y="122"/>
                  <a:pt x="20" y="112"/>
                  <a:pt x="15" y="101"/>
                </a:cubicBezTo>
                <a:cubicBezTo>
                  <a:pt x="11" y="93"/>
                  <a:pt x="11" y="85"/>
                  <a:pt x="15" y="77"/>
                </a:cubicBezTo>
                <a:cubicBezTo>
                  <a:pt x="18" y="71"/>
                  <a:pt x="24" y="67"/>
                  <a:pt x="30" y="65"/>
                </a:cubicBezTo>
                <a:cubicBezTo>
                  <a:pt x="40" y="63"/>
                  <a:pt x="47" y="57"/>
                  <a:pt x="50" y="47"/>
                </a:cubicBezTo>
                <a:cubicBezTo>
                  <a:pt x="50" y="46"/>
                  <a:pt x="50" y="44"/>
                  <a:pt x="51" y="42"/>
                </a:cubicBezTo>
                <a:cubicBezTo>
                  <a:pt x="53" y="26"/>
                  <a:pt x="67" y="16"/>
                  <a:pt x="83" y="21"/>
                </a:cubicBezTo>
                <a:cubicBezTo>
                  <a:pt x="93" y="24"/>
                  <a:pt x="101" y="23"/>
                  <a:pt x="108" y="17"/>
                </a:cubicBezTo>
                <a:cubicBezTo>
                  <a:pt x="110" y="15"/>
                  <a:pt x="112" y="13"/>
                  <a:pt x="113" y="12"/>
                </a:cubicBezTo>
                <a:cubicBezTo>
                  <a:pt x="123" y="0"/>
                  <a:pt x="141" y="0"/>
                  <a:pt x="151" y="12"/>
                </a:cubicBezTo>
                <a:cubicBezTo>
                  <a:pt x="155" y="17"/>
                  <a:pt x="160" y="21"/>
                  <a:pt x="167" y="22"/>
                </a:cubicBezTo>
                <a:cubicBezTo>
                  <a:pt x="172" y="22"/>
                  <a:pt x="176" y="22"/>
                  <a:pt x="180" y="21"/>
                </a:cubicBezTo>
                <a:cubicBezTo>
                  <a:pt x="197" y="17"/>
                  <a:pt x="211" y="25"/>
                  <a:pt x="213" y="42"/>
                </a:cubicBezTo>
                <a:cubicBezTo>
                  <a:pt x="215" y="54"/>
                  <a:pt x="221" y="62"/>
                  <a:pt x="233" y="65"/>
                </a:cubicBezTo>
                <a:cubicBezTo>
                  <a:pt x="244" y="68"/>
                  <a:pt x="250" y="75"/>
                  <a:pt x="252" y="86"/>
                </a:cubicBezTo>
                <a:cubicBezTo>
                  <a:pt x="253" y="91"/>
                  <a:pt x="252" y="95"/>
                  <a:pt x="250" y="100"/>
                </a:cubicBezTo>
                <a:cubicBezTo>
                  <a:pt x="244" y="111"/>
                  <a:pt x="245" y="121"/>
                  <a:pt x="254" y="131"/>
                </a:cubicBezTo>
                <a:cubicBezTo>
                  <a:pt x="265" y="143"/>
                  <a:pt x="262" y="160"/>
                  <a:pt x="248" y="169"/>
                </a:cubicBezTo>
                <a:cubicBezTo>
                  <a:pt x="240" y="174"/>
                  <a:pt x="235" y="181"/>
                  <a:pt x="235" y="191"/>
                </a:cubicBezTo>
                <a:cubicBezTo>
                  <a:pt x="235" y="193"/>
                  <a:pt x="235" y="195"/>
                  <a:pt x="236" y="197"/>
                </a:cubicBezTo>
                <a:cubicBezTo>
                  <a:pt x="238" y="212"/>
                  <a:pt x="227" y="226"/>
                  <a:pt x="211" y="226"/>
                </a:cubicBezTo>
                <a:cubicBezTo>
                  <a:pt x="198" y="226"/>
                  <a:pt x="189" y="231"/>
                  <a:pt x="184" y="243"/>
                </a:cubicBezTo>
                <a:cubicBezTo>
                  <a:pt x="180" y="253"/>
                  <a:pt x="172" y="258"/>
                  <a:pt x="161" y="258"/>
                </a:cubicBezTo>
                <a:close/>
                <a:moveTo>
                  <a:pt x="80" y="116"/>
                </a:moveTo>
                <a:cubicBezTo>
                  <a:pt x="72" y="123"/>
                  <a:pt x="64" y="131"/>
                  <a:pt x="57" y="138"/>
                </a:cubicBezTo>
                <a:cubicBezTo>
                  <a:pt x="75" y="156"/>
                  <a:pt x="93" y="174"/>
                  <a:pt x="111" y="192"/>
                </a:cubicBezTo>
                <a:cubicBezTo>
                  <a:pt x="142" y="161"/>
                  <a:pt x="174" y="129"/>
                  <a:pt x="206" y="97"/>
                </a:cubicBezTo>
                <a:cubicBezTo>
                  <a:pt x="198" y="90"/>
                  <a:pt x="191" y="82"/>
                  <a:pt x="182" y="74"/>
                </a:cubicBezTo>
                <a:cubicBezTo>
                  <a:pt x="158" y="98"/>
                  <a:pt x="134" y="122"/>
                  <a:pt x="110" y="146"/>
                </a:cubicBezTo>
                <a:cubicBezTo>
                  <a:pt x="100" y="136"/>
                  <a:pt x="90" y="126"/>
                  <a:pt x="80" y="116"/>
                </a:cubicBezTo>
                <a:close/>
              </a:path>
            </a:pathLst>
          </a:custGeom>
          <a:solidFill>
            <a:srgbClr val="1567AF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5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2" name="Google Shape;172;p1"/>
          <p:cNvCxnSpPr/>
          <p:nvPr/>
        </p:nvCxnSpPr>
        <p:spPr>
          <a:xfrm>
            <a:off x="5876197" y="3473073"/>
            <a:ext cx="0" cy="309469"/>
          </a:xfrm>
          <a:prstGeom prst="straightConnector1">
            <a:avLst/>
          </a:prstGeom>
          <a:noFill/>
          <a:ln cap="flat" cmpd="sng" w="19050">
            <a:solidFill>
              <a:srgbClr val="005EA8"/>
            </a:solidFill>
            <a:prstDash val="dash"/>
            <a:round/>
            <a:headEnd len="lg" w="lg" type="oval"/>
            <a:tailEnd len="sm" w="sm" type="none"/>
          </a:ln>
        </p:spPr>
      </p:cxnSp>
      <p:cxnSp>
        <p:nvCxnSpPr>
          <p:cNvPr id="173" name="Google Shape;173;p1"/>
          <p:cNvCxnSpPr/>
          <p:nvPr/>
        </p:nvCxnSpPr>
        <p:spPr>
          <a:xfrm>
            <a:off x="5379329" y="3444986"/>
            <a:ext cx="0" cy="702871"/>
          </a:xfrm>
          <a:prstGeom prst="straightConnector1">
            <a:avLst/>
          </a:prstGeom>
          <a:noFill/>
          <a:ln cap="flat" cmpd="sng" w="19050">
            <a:solidFill>
              <a:srgbClr val="005EA8"/>
            </a:solidFill>
            <a:prstDash val="dash"/>
            <a:round/>
            <a:headEnd len="lg" w="lg" type="oval"/>
            <a:tailEnd len="sm" w="sm" type="none"/>
          </a:ln>
        </p:spPr>
      </p:cxnSp>
      <p:cxnSp>
        <p:nvCxnSpPr>
          <p:cNvPr id="174" name="Google Shape;174;p1"/>
          <p:cNvCxnSpPr/>
          <p:nvPr/>
        </p:nvCxnSpPr>
        <p:spPr>
          <a:xfrm>
            <a:off x="7402763" y="3473073"/>
            <a:ext cx="0" cy="334038"/>
          </a:xfrm>
          <a:prstGeom prst="straightConnector1">
            <a:avLst/>
          </a:prstGeom>
          <a:noFill/>
          <a:ln cap="flat" cmpd="sng" w="19050">
            <a:solidFill>
              <a:srgbClr val="005EA8"/>
            </a:solidFill>
            <a:prstDash val="dash"/>
            <a:round/>
            <a:headEnd len="lg" w="lg" type="oval"/>
            <a:tailEnd len="sm" w="sm" type="none"/>
          </a:ln>
        </p:spPr>
      </p:cxnSp>
      <p:grpSp>
        <p:nvGrpSpPr>
          <p:cNvPr id="175" name="Google Shape;175;p1"/>
          <p:cNvGrpSpPr/>
          <p:nvPr/>
        </p:nvGrpSpPr>
        <p:grpSpPr>
          <a:xfrm>
            <a:off x="6959265" y="4098176"/>
            <a:ext cx="175612" cy="194304"/>
            <a:chOff x="9233637" y="3392838"/>
            <a:chExt cx="486305" cy="568843"/>
          </a:xfrm>
        </p:grpSpPr>
        <p:sp>
          <p:nvSpPr>
            <p:cNvPr id="176" name="Google Shape;176;p1"/>
            <p:cNvSpPr/>
            <p:nvPr/>
          </p:nvSpPr>
          <p:spPr>
            <a:xfrm>
              <a:off x="9233637" y="3392838"/>
              <a:ext cx="486305" cy="568843"/>
            </a:xfrm>
            <a:custGeom>
              <a:rect b="b" l="l" r="r" t="t"/>
              <a:pathLst>
                <a:path extrusionOk="0" h="357" w="306">
                  <a:moveTo>
                    <a:pt x="306" y="357"/>
                  </a:moveTo>
                  <a:cubicBezTo>
                    <a:pt x="204" y="357"/>
                    <a:pt x="102" y="357"/>
                    <a:pt x="0" y="357"/>
                  </a:cubicBezTo>
                  <a:cubicBezTo>
                    <a:pt x="0" y="248"/>
                    <a:pt x="0" y="138"/>
                    <a:pt x="0" y="28"/>
                  </a:cubicBezTo>
                  <a:cubicBezTo>
                    <a:pt x="2" y="28"/>
                    <a:pt x="4" y="28"/>
                    <a:pt x="5" y="28"/>
                  </a:cubicBezTo>
                  <a:cubicBezTo>
                    <a:pt x="20" y="28"/>
                    <a:pt x="34" y="28"/>
                    <a:pt x="49" y="28"/>
                  </a:cubicBezTo>
                  <a:cubicBezTo>
                    <a:pt x="59" y="28"/>
                    <a:pt x="67" y="25"/>
                    <a:pt x="74" y="18"/>
                  </a:cubicBezTo>
                  <a:cubicBezTo>
                    <a:pt x="78" y="13"/>
                    <a:pt x="83" y="8"/>
                    <a:pt x="88" y="3"/>
                  </a:cubicBezTo>
                  <a:cubicBezTo>
                    <a:pt x="90" y="2"/>
                    <a:pt x="92" y="1"/>
                    <a:pt x="94" y="1"/>
                  </a:cubicBezTo>
                  <a:cubicBezTo>
                    <a:pt x="133" y="0"/>
                    <a:pt x="172" y="0"/>
                    <a:pt x="211" y="1"/>
                  </a:cubicBezTo>
                  <a:cubicBezTo>
                    <a:pt x="213" y="1"/>
                    <a:pt x="216" y="2"/>
                    <a:pt x="217" y="3"/>
                  </a:cubicBezTo>
                  <a:cubicBezTo>
                    <a:pt x="222" y="8"/>
                    <a:pt x="227" y="13"/>
                    <a:pt x="232" y="18"/>
                  </a:cubicBezTo>
                  <a:cubicBezTo>
                    <a:pt x="239" y="25"/>
                    <a:pt x="247" y="28"/>
                    <a:pt x="257" y="28"/>
                  </a:cubicBezTo>
                  <a:cubicBezTo>
                    <a:pt x="271" y="28"/>
                    <a:pt x="286" y="28"/>
                    <a:pt x="301" y="28"/>
                  </a:cubicBezTo>
                  <a:cubicBezTo>
                    <a:pt x="302" y="28"/>
                    <a:pt x="304" y="28"/>
                    <a:pt x="306" y="28"/>
                  </a:cubicBezTo>
                  <a:cubicBezTo>
                    <a:pt x="306" y="138"/>
                    <a:pt x="306" y="247"/>
                    <a:pt x="306" y="357"/>
                  </a:cubicBezTo>
                  <a:close/>
                  <a:moveTo>
                    <a:pt x="270" y="322"/>
                  </a:moveTo>
                  <a:cubicBezTo>
                    <a:pt x="270" y="235"/>
                    <a:pt x="270" y="149"/>
                    <a:pt x="270" y="62"/>
                  </a:cubicBezTo>
                  <a:cubicBezTo>
                    <a:pt x="254" y="62"/>
                    <a:pt x="238" y="62"/>
                    <a:pt x="221" y="63"/>
                  </a:cubicBezTo>
                  <a:cubicBezTo>
                    <a:pt x="220" y="63"/>
                    <a:pt x="218" y="64"/>
                    <a:pt x="217" y="65"/>
                  </a:cubicBezTo>
                  <a:cubicBezTo>
                    <a:pt x="211" y="70"/>
                    <a:pt x="206" y="76"/>
                    <a:pt x="200" y="81"/>
                  </a:cubicBezTo>
                  <a:cubicBezTo>
                    <a:pt x="198" y="83"/>
                    <a:pt x="196" y="84"/>
                    <a:pt x="194" y="84"/>
                  </a:cubicBezTo>
                  <a:cubicBezTo>
                    <a:pt x="167" y="84"/>
                    <a:pt x="140" y="84"/>
                    <a:pt x="113" y="84"/>
                  </a:cubicBezTo>
                  <a:cubicBezTo>
                    <a:pt x="111" y="84"/>
                    <a:pt x="109" y="83"/>
                    <a:pt x="107" y="82"/>
                  </a:cubicBezTo>
                  <a:cubicBezTo>
                    <a:pt x="102" y="76"/>
                    <a:pt x="97" y="71"/>
                    <a:pt x="91" y="65"/>
                  </a:cubicBezTo>
                  <a:cubicBezTo>
                    <a:pt x="89" y="64"/>
                    <a:pt x="87" y="63"/>
                    <a:pt x="84" y="63"/>
                  </a:cubicBezTo>
                  <a:cubicBezTo>
                    <a:pt x="69" y="62"/>
                    <a:pt x="54" y="62"/>
                    <a:pt x="39" y="62"/>
                  </a:cubicBezTo>
                  <a:cubicBezTo>
                    <a:pt x="37" y="62"/>
                    <a:pt x="36" y="63"/>
                    <a:pt x="34" y="63"/>
                  </a:cubicBezTo>
                  <a:cubicBezTo>
                    <a:pt x="34" y="149"/>
                    <a:pt x="34" y="236"/>
                    <a:pt x="34" y="322"/>
                  </a:cubicBezTo>
                  <a:cubicBezTo>
                    <a:pt x="113" y="322"/>
                    <a:pt x="191" y="322"/>
                    <a:pt x="270" y="322"/>
                  </a:cubicBezTo>
                  <a:close/>
                </a:path>
              </a:pathLst>
            </a:custGeom>
            <a:solidFill>
              <a:srgbClr val="1567A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1"/>
            <p:cNvSpPr/>
            <p:nvPr/>
          </p:nvSpPr>
          <p:spPr>
            <a:xfrm>
              <a:off x="9334020" y="3577989"/>
              <a:ext cx="145000" cy="122691"/>
            </a:xfrm>
            <a:custGeom>
              <a:rect b="b" l="l" r="r" t="t"/>
              <a:pathLst>
                <a:path extrusionOk="0" h="78" w="91">
                  <a:moveTo>
                    <a:pt x="0" y="39"/>
                  </a:moveTo>
                  <a:cubicBezTo>
                    <a:pt x="2" y="37"/>
                    <a:pt x="4" y="35"/>
                    <a:pt x="6" y="34"/>
                  </a:cubicBezTo>
                  <a:cubicBezTo>
                    <a:pt x="7" y="33"/>
                    <a:pt x="9" y="33"/>
                    <a:pt x="10" y="34"/>
                  </a:cubicBezTo>
                  <a:cubicBezTo>
                    <a:pt x="18" y="38"/>
                    <a:pt x="25" y="42"/>
                    <a:pt x="33" y="47"/>
                  </a:cubicBezTo>
                  <a:cubicBezTo>
                    <a:pt x="49" y="29"/>
                    <a:pt x="67" y="12"/>
                    <a:pt x="88" y="0"/>
                  </a:cubicBezTo>
                  <a:cubicBezTo>
                    <a:pt x="91" y="3"/>
                    <a:pt x="91" y="6"/>
                    <a:pt x="87" y="9"/>
                  </a:cubicBezTo>
                  <a:cubicBezTo>
                    <a:pt x="69" y="25"/>
                    <a:pt x="55" y="45"/>
                    <a:pt x="43" y="66"/>
                  </a:cubicBezTo>
                  <a:cubicBezTo>
                    <a:pt x="41" y="70"/>
                    <a:pt x="39" y="74"/>
                    <a:pt x="37" y="77"/>
                  </a:cubicBezTo>
                  <a:cubicBezTo>
                    <a:pt x="37" y="77"/>
                    <a:pt x="36" y="78"/>
                    <a:pt x="36" y="78"/>
                  </a:cubicBezTo>
                  <a:cubicBezTo>
                    <a:pt x="24" y="65"/>
                    <a:pt x="12" y="52"/>
                    <a:pt x="0" y="39"/>
                  </a:cubicBezTo>
                  <a:close/>
                </a:path>
              </a:pathLst>
            </a:custGeom>
            <a:solidFill>
              <a:srgbClr val="1567A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1"/>
            <p:cNvSpPr/>
            <p:nvPr/>
          </p:nvSpPr>
          <p:spPr>
            <a:xfrm>
              <a:off x="9334021" y="3725218"/>
              <a:ext cx="145000" cy="124922"/>
            </a:xfrm>
            <a:custGeom>
              <a:rect b="b" l="l" r="r" t="t"/>
              <a:pathLst>
                <a:path extrusionOk="0" h="78" w="91">
                  <a:moveTo>
                    <a:pt x="88" y="0"/>
                  </a:moveTo>
                  <a:cubicBezTo>
                    <a:pt x="91" y="3"/>
                    <a:pt x="90" y="6"/>
                    <a:pt x="87" y="9"/>
                  </a:cubicBezTo>
                  <a:cubicBezTo>
                    <a:pt x="69" y="25"/>
                    <a:pt x="55" y="45"/>
                    <a:pt x="43" y="66"/>
                  </a:cubicBezTo>
                  <a:cubicBezTo>
                    <a:pt x="41" y="70"/>
                    <a:pt x="39" y="74"/>
                    <a:pt x="36" y="78"/>
                  </a:cubicBezTo>
                  <a:cubicBezTo>
                    <a:pt x="24" y="65"/>
                    <a:pt x="12" y="52"/>
                    <a:pt x="0" y="39"/>
                  </a:cubicBezTo>
                  <a:cubicBezTo>
                    <a:pt x="2" y="38"/>
                    <a:pt x="3" y="36"/>
                    <a:pt x="5" y="34"/>
                  </a:cubicBezTo>
                  <a:cubicBezTo>
                    <a:pt x="6" y="32"/>
                    <a:pt x="8" y="32"/>
                    <a:pt x="10" y="33"/>
                  </a:cubicBezTo>
                  <a:cubicBezTo>
                    <a:pt x="16" y="37"/>
                    <a:pt x="22" y="41"/>
                    <a:pt x="28" y="44"/>
                  </a:cubicBezTo>
                  <a:cubicBezTo>
                    <a:pt x="30" y="45"/>
                    <a:pt x="31" y="46"/>
                    <a:pt x="33" y="47"/>
                  </a:cubicBezTo>
                  <a:cubicBezTo>
                    <a:pt x="49" y="28"/>
                    <a:pt x="67" y="12"/>
                    <a:pt x="88" y="0"/>
                  </a:cubicBezTo>
                  <a:close/>
                </a:path>
              </a:pathLst>
            </a:custGeom>
            <a:solidFill>
              <a:srgbClr val="1567A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1"/>
            <p:cNvSpPr/>
            <p:nvPr/>
          </p:nvSpPr>
          <p:spPr>
            <a:xfrm>
              <a:off x="9519171" y="3600295"/>
              <a:ext cx="95923" cy="26769"/>
            </a:xfrm>
            <a:custGeom>
              <a:rect b="b" l="l" r="r" t="t"/>
              <a:pathLst>
                <a:path extrusionOk="0" h="17" w="61">
                  <a:moveTo>
                    <a:pt x="0" y="17"/>
                  </a:moveTo>
                  <a:cubicBezTo>
                    <a:pt x="0" y="11"/>
                    <a:pt x="0" y="6"/>
                    <a:pt x="0" y="0"/>
                  </a:cubicBezTo>
                  <a:cubicBezTo>
                    <a:pt x="20" y="0"/>
                    <a:pt x="40" y="0"/>
                    <a:pt x="61" y="0"/>
                  </a:cubicBezTo>
                  <a:cubicBezTo>
                    <a:pt x="61" y="6"/>
                    <a:pt x="61" y="11"/>
                    <a:pt x="61" y="17"/>
                  </a:cubicBezTo>
                  <a:cubicBezTo>
                    <a:pt x="41" y="17"/>
                    <a:pt x="21" y="17"/>
                    <a:pt x="0" y="17"/>
                  </a:cubicBezTo>
                  <a:close/>
                </a:path>
              </a:pathLst>
            </a:custGeom>
            <a:solidFill>
              <a:srgbClr val="1567A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1"/>
            <p:cNvSpPr/>
            <p:nvPr/>
          </p:nvSpPr>
          <p:spPr>
            <a:xfrm>
              <a:off x="9521401" y="3653832"/>
              <a:ext cx="93692" cy="24538"/>
            </a:xfrm>
            <a:custGeom>
              <a:rect b="b" l="l" r="r" t="t"/>
              <a:pathLst>
                <a:path extrusionOk="0" h="16" w="60">
                  <a:moveTo>
                    <a:pt x="60" y="0"/>
                  </a:moveTo>
                  <a:cubicBezTo>
                    <a:pt x="60" y="5"/>
                    <a:pt x="60" y="11"/>
                    <a:pt x="60" y="16"/>
                  </a:cubicBezTo>
                  <a:cubicBezTo>
                    <a:pt x="40" y="16"/>
                    <a:pt x="20" y="16"/>
                    <a:pt x="0" y="16"/>
                  </a:cubicBezTo>
                  <a:cubicBezTo>
                    <a:pt x="0" y="11"/>
                    <a:pt x="0" y="5"/>
                    <a:pt x="0" y="0"/>
                  </a:cubicBezTo>
                  <a:cubicBezTo>
                    <a:pt x="20" y="0"/>
                    <a:pt x="39" y="0"/>
                    <a:pt x="60" y="0"/>
                  </a:cubicBezTo>
                  <a:close/>
                </a:path>
              </a:pathLst>
            </a:custGeom>
            <a:solidFill>
              <a:srgbClr val="1567A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1"/>
            <p:cNvSpPr/>
            <p:nvPr/>
          </p:nvSpPr>
          <p:spPr>
            <a:xfrm>
              <a:off x="9519165" y="3760908"/>
              <a:ext cx="95923" cy="28999"/>
            </a:xfrm>
            <a:custGeom>
              <a:rect b="b" l="l" r="r" t="t"/>
              <a:pathLst>
                <a:path extrusionOk="0" h="17" w="61">
                  <a:moveTo>
                    <a:pt x="0" y="0"/>
                  </a:moveTo>
                  <a:cubicBezTo>
                    <a:pt x="21" y="0"/>
                    <a:pt x="40" y="0"/>
                    <a:pt x="61" y="0"/>
                  </a:cubicBezTo>
                  <a:cubicBezTo>
                    <a:pt x="61" y="6"/>
                    <a:pt x="61" y="11"/>
                    <a:pt x="61" y="17"/>
                  </a:cubicBezTo>
                  <a:cubicBezTo>
                    <a:pt x="41" y="17"/>
                    <a:pt x="21" y="17"/>
                    <a:pt x="0" y="17"/>
                  </a:cubicBezTo>
                  <a:cubicBezTo>
                    <a:pt x="0" y="11"/>
                    <a:pt x="0" y="6"/>
                    <a:pt x="0" y="0"/>
                  </a:cubicBezTo>
                  <a:close/>
                </a:path>
              </a:pathLst>
            </a:custGeom>
            <a:solidFill>
              <a:srgbClr val="1567A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1"/>
            <p:cNvSpPr/>
            <p:nvPr/>
          </p:nvSpPr>
          <p:spPr>
            <a:xfrm>
              <a:off x="9521389" y="3814438"/>
              <a:ext cx="93692" cy="24538"/>
            </a:xfrm>
            <a:custGeom>
              <a:rect b="b" l="l" r="r" t="t"/>
              <a:pathLst>
                <a:path extrusionOk="0" h="16" w="60">
                  <a:moveTo>
                    <a:pt x="60" y="0"/>
                  </a:moveTo>
                  <a:cubicBezTo>
                    <a:pt x="60" y="6"/>
                    <a:pt x="60" y="11"/>
                    <a:pt x="60" y="16"/>
                  </a:cubicBezTo>
                  <a:cubicBezTo>
                    <a:pt x="40" y="16"/>
                    <a:pt x="20" y="16"/>
                    <a:pt x="0" y="16"/>
                  </a:cubicBezTo>
                  <a:cubicBezTo>
                    <a:pt x="0" y="11"/>
                    <a:pt x="0" y="6"/>
                    <a:pt x="0" y="0"/>
                  </a:cubicBezTo>
                  <a:cubicBezTo>
                    <a:pt x="20" y="0"/>
                    <a:pt x="39" y="0"/>
                    <a:pt x="60" y="0"/>
                  </a:cubicBezTo>
                  <a:close/>
                </a:path>
              </a:pathLst>
            </a:custGeom>
            <a:solidFill>
              <a:srgbClr val="1567A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83" name="Google Shape;183;p1"/>
          <p:cNvCxnSpPr/>
          <p:nvPr/>
        </p:nvCxnSpPr>
        <p:spPr>
          <a:xfrm>
            <a:off x="7048505" y="3394342"/>
            <a:ext cx="0" cy="702871"/>
          </a:xfrm>
          <a:prstGeom prst="straightConnector1">
            <a:avLst/>
          </a:prstGeom>
          <a:noFill/>
          <a:ln cap="flat" cmpd="sng" w="19050">
            <a:solidFill>
              <a:srgbClr val="005EA8"/>
            </a:solidFill>
            <a:prstDash val="dash"/>
            <a:round/>
            <a:headEnd len="lg" w="lg" type="oval"/>
            <a:tailEnd len="sm" w="sm" type="none"/>
          </a:ln>
        </p:spPr>
      </p:cxnSp>
      <p:grpSp>
        <p:nvGrpSpPr>
          <p:cNvPr id="184" name="Google Shape;184;p1"/>
          <p:cNvGrpSpPr/>
          <p:nvPr/>
        </p:nvGrpSpPr>
        <p:grpSpPr>
          <a:xfrm>
            <a:off x="4882121" y="1856859"/>
            <a:ext cx="277335" cy="205880"/>
            <a:chOff x="-1933370" y="5663732"/>
            <a:chExt cx="528689" cy="414920"/>
          </a:xfrm>
        </p:grpSpPr>
        <p:sp>
          <p:nvSpPr>
            <p:cNvPr id="185" name="Google Shape;185;p1"/>
            <p:cNvSpPr/>
            <p:nvPr/>
          </p:nvSpPr>
          <p:spPr>
            <a:xfrm>
              <a:off x="-1933370" y="5663732"/>
              <a:ext cx="428304" cy="414920"/>
            </a:xfrm>
            <a:custGeom>
              <a:rect b="b" l="l" r="r" t="t"/>
              <a:pathLst>
                <a:path extrusionOk="0" h="261" w="268">
                  <a:moveTo>
                    <a:pt x="13" y="39"/>
                  </a:moveTo>
                  <a:cubicBezTo>
                    <a:pt x="24" y="50"/>
                    <a:pt x="35" y="61"/>
                    <a:pt x="46" y="72"/>
                  </a:cubicBezTo>
                  <a:cubicBezTo>
                    <a:pt x="49" y="75"/>
                    <a:pt x="52" y="76"/>
                    <a:pt x="55" y="75"/>
                  </a:cubicBezTo>
                  <a:cubicBezTo>
                    <a:pt x="69" y="69"/>
                    <a:pt x="79" y="59"/>
                    <a:pt x="84" y="45"/>
                  </a:cubicBezTo>
                  <a:cubicBezTo>
                    <a:pt x="85" y="42"/>
                    <a:pt x="85" y="40"/>
                    <a:pt x="82" y="38"/>
                  </a:cubicBezTo>
                  <a:cubicBezTo>
                    <a:pt x="72" y="28"/>
                    <a:pt x="62" y="17"/>
                    <a:pt x="51" y="7"/>
                  </a:cubicBezTo>
                  <a:cubicBezTo>
                    <a:pt x="51" y="6"/>
                    <a:pt x="50" y="5"/>
                    <a:pt x="48" y="4"/>
                  </a:cubicBezTo>
                  <a:cubicBezTo>
                    <a:pt x="62" y="0"/>
                    <a:pt x="75" y="0"/>
                    <a:pt x="88" y="5"/>
                  </a:cubicBezTo>
                  <a:cubicBezTo>
                    <a:pt x="112" y="15"/>
                    <a:pt x="125" y="35"/>
                    <a:pt x="124" y="61"/>
                  </a:cubicBezTo>
                  <a:cubicBezTo>
                    <a:pt x="123" y="71"/>
                    <a:pt x="127" y="80"/>
                    <a:pt x="134" y="87"/>
                  </a:cubicBezTo>
                  <a:cubicBezTo>
                    <a:pt x="175" y="127"/>
                    <a:pt x="215" y="168"/>
                    <a:pt x="256" y="208"/>
                  </a:cubicBezTo>
                  <a:cubicBezTo>
                    <a:pt x="266" y="219"/>
                    <a:pt x="268" y="231"/>
                    <a:pt x="262" y="243"/>
                  </a:cubicBezTo>
                  <a:cubicBezTo>
                    <a:pt x="254" y="257"/>
                    <a:pt x="234" y="261"/>
                    <a:pt x="222" y="250"/>
                  </a:cubicBezTo>
                  <a:cubicBezTo>
                    <a:pt x="212" y="242"/>
                    <a:pt x="203" y="232"/>
                    <a:pt x="194" y="223"/>
                  </a:cubicBezTo>
                  <a:cubicBezTo>
                    <a:pt x="161" y="190"/>
                    <a:pt x="128" y="157"/>
                    <a:pt x="95" y="124"/>
                  </a:cubicBezTo>
                  <a:cubicBezTo>
                    <a:pt x="88" y="117"/>
                    <a:pt x="80" y="114"/>
                    <a:pt x="70" y="115"/>
                  </a:cubicBezTo>
                  <a:cubicBezTo>
                    <a:pt x="30" y="117"/>
                    <a:pt x="0" y="78"/>
                    <a:pt x="13" y="39"/>
                  </a:cubicBezTo>
                  <a:close/>
                  <a:moveTo>
                    <a:pt x="248" y="228"/>
                  </a:moveTo>
                  <a:cubicBezTo>
                    <a:pt x="248" y="221"/>
                    <a:pt x="243" y="217"/>
                    <a:pt x="237" y="217"/>
                  </a:cubicBezTo>
                  <a:cubicBezTo>
                    <a:pt x="231" y="217"/>
                    <a:pt x="226" y="221"/>
                    <a:pt x="226" y="227"/>
                  </a:cubicBezTo>
                  <a:cubicBezTo>
                    <a:pt x="226" y="234"/>
                    <a:pt x="231" y="239"/>
                    <a:pt x="237" y="239"/>
                  </a:cubicBezTo>
                  <a:cubicBezTo>
                    <a:pt x="243" y="239"/>
                    <a:pt x="248" y="234"/>
                    <a:pt x="248" y="228"/>
                  </a:cubicBezTo>
                  <a:close/>
                </a:path>
              </a:pathLst>
            </a:custGeom>
            <a:solidFill>
              <a:srgbClr val="1567A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1"/>
            <p:cNvSpPr/>
            <p:nvPr/>
          </p:nvSpPr>
          <p:spPr>
            <a:xfrm>
              <a:off x="-1705833" y="5668193"/>
              <a:ext cx="301152" cy="214152"/>
            </a:xfrm>
            <a:custGeom>
              <a:rect b="b" l="l" r="r" t="t"/>
              <a:pathLst>
                <a:path extrusionOk="0" h="135" w="188">
                  <a:moveTo>
                    <a:pt x="31" y="92"/>
                  </a:moveTo>
                  <a:cubicBezTo>
                    <a:pt x="37" y="85"/>
                    <a:pt x="45" y="78"/>
                    <a:pt x="52" y="71"/>
                  </a:cubicBezTo>
                  <a:cubicBezTo>
                    <a:pt x="53" y="70"/>
                    <a:pt x="54" y="69"/>
                    <a:pt x="55" y="68"/>
                  </a:cubicBezTo>
                  <a:cubicBezTo>
                    <a:pt x="67" y="55"/>
                    <a:pt x="66" y="41"/>
                    <a:pt x="51" y="31"/>
                  </a:cubicBezTo>
                  <a:cubicBezTo>
                    <a:pt x="38" y="23"/>
                    <a:pt x="24" y="19"/>
                    <a:pt x="9" y="17"/>
                  </a:cubicBezTo>
                  <a:cubicBezTo>
                    <a:pt x="6" y="16"/>
                    <a:pt x="4" y="16"/>
                    <a:pt x="0" y="16"/>
                  </a:cubicBezTo>
                  <a:cubicBezTo>
                    <a:pt x="1" y="15"/>
                    <a:pt x="2" y="14"/>
                    <a:pt x="3" y="14"/>
                  </a:cubicBezTo>
                  <a:cubicBezTo>
                    <a:pt x="23" y="6"/>
                    <a:pt x="44" y="0"/>
                    <a:pt x="65" y="1"/>
                  </a:cubicBezTo>
                  <a:cubicBezTo>
                    <a:pt x="92" y="1"/>
                    <a:pt x="115" y="11"/>
                    <a:pt x="131" y="34"/>
                  </a:cubicBezTo>
                  <a:cubicBezTo>
                    <a:pt x="134" y="39"/>
                    <a:pt x="137" y="45"/>
                    <a:pt x="140" y="51"/>
                  </a:cubicBezTo>
                  <a:cubicBezTo>
                    <a:pt x="142" y="55"/>
                    <a:pt x="143" y="59"/>
                    <a:pt x="146" y="62"/>
                  </a:cubicBezTo>
                  <a:cubicBezTo>
                    <a:pt x="152" y="70"/>
                    <a:pt x="160" y="72"/>
                    <a:pt x="169" y="68"/>
                  </a:cubicBezTo>
                  <a:cubicBezTo>
                    <a:pt x="170" y="68"/>
                    <a:pt x="171" y="67"/>
                    <a:pt x="172" y="67"/>
                  </a:cubicBezTo>
                  <a:cubicBezTo>
                    <a:pt x="177" y="72"/>
                    <a:pt x="183" y="78"/>
                    <a:pt x="188" y="83"/>
                  </a:cubicBezTo>
                  <a:cubicBezTo>
                    <a:pt x="171" y="100"/>
                    <a:pt x="153" y="118"/>
                    <a:pt x="136" y="135"/>
                  </a:cubicBezTo>
                  <a:cubicBezTo>
                    <a:pt x="131" y="130"/>
                    <a:pt x="126" y="124"/>
                    <a:pt x="120" y="119"/>
                  </a:cubicBezTo>
                  <a:cubicBezTo>
                    <a:pt x="121" y="117"/>
                    <a:pt x="122" y="115"/>
                    <a:pt x="122" y="113"/>
                  </a:cubicBezTo>
                  <a:cubicBezTo>
                    <a:pt x="124" y="102"/>
                    <a:pt x="114" y="93"/>
                    <a:pt x="104" y="97"/>
                  </a:cubicBezTo>
                  <a:cubicBezTo>
                    <a:pt x="99" y="99"/>
                    <a:pt x="94" y="103"/>
                    <a:pt x="90" y="107"/>
                  </a:cubicBezTo>
                  <a:cubicBezTo>
                    <a:pt x="82" y="114"/>
                    <a:pt x="75" y="122"/>
                    <a:pt x="67" y="129"/>
                  </a:cubicBezTo>
                  <a:cubicBezTo>
                    <a:pt x="55" y="117"/>
                    <a:pt x="43" y="105"/>
                    <a:pt x="31" y="92"/>
                  </a:cubicBezTo>
                  <a:close/>
                </a:path>
              </a:pathLst>
            </a:custGeom>
            <a:solidFill>
              <a:srgbClr val="1567A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1"/>
            <p:cNvSpPr/>
            <p:nvPr/>
          </p:nvSpPr>
          <p:spPr>
            <a:xfrm>
              <a:off x="-1857524" y="5924730"/>
              <a:ext cx="149461" cy="153921"/>
            </a:xfrm>
            <a:custGeom>
              <a:rect b="b" l="l" r="r" t="t"/>
              <a:pathLst>
                <a:path extrusionOk="0" h="97" w="94">
                  <a:moveTo>
                    <a:pt x="57" y="0"/>
                  </a:moveTo>
                  <a:cubicBezTo>
                    <a:pt x="70" y="13"/>
                    <a:pt x="82" y="25"/>
                    <a:pt x="94" y="37"/>
                  </a:cubicBezTo>
                  <a:cubicBezTo>
                    <a:pt x="88" y="43"/>
                    <a:pt x="82" y="49"/>
                    <a:pt x="77" y="54"/>
                  </a:cubicBezTo>
                  <a:cubicBezTo>
                    <a:pt x="67" y="64"/>
                    <a:pt x="57" y="74"/>
                    <a:pt x="47" y="84"/>
                  </a:cubicBezTo>
                  <a:cubicBezTo>
                    <a:pt x="34" y="97"/>
                    <a:pt x="13" y="94"/>
                    <a:pt x="5" y="77"/>
                  </a:cubicBezTo>
                  <a:cubicBezTo>
                    <a:pt x="0" y="68"/>
                    <a:pt x="1" y="58"/>
                    <a:pt x="8" y="50"/>
                  </a:cubicBezTo>
                  <a:cubicBezTo>
                    <a:pt x="12" y="45"/>
                    <a:pt x="17" y="41"/>
                    <a:pt x="21" y="36"/>
                  </a:cubicBezTo>
                  <a:cubicBezTo>
                    <a:pt x="32" y="25"/>
                    <a:pt x="44" y="14"/>
                    <a:pt x="55" y="3"/>
                  </a:cubicBezTo>
                  <a:cubicBezTo>
                    <a:pt x="56" y="2"/>
                    <a:pt x="57" y="1"/>
                    <a:pt x="57" y="0"/>
                  </a:cubicBezTo>
                  <a:close/>
                </a:path>
              </a:pathLst>
            </a:custGeom>
            <a:solidFill>
              <a:srgbClr val="1567A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1"/>
            <p:cNvSpPr/>
            <p:nvPr/>
          </p:nvSpPr>
          <p:spPr>
            <a:xfrm>
              <a:off x="-1571988" y="6009499"/>
              <a:ext cx="33462" cy="33461"/>
            </a:xfrm>
            <a:custGeom>
              <a:rect b="b" l="l" r="r" t="t"/>
              <a:pathLst>
                <a:path extrusionOk="0" h="22" w="22">
                  <a:moveTo>
                    <a:pt x="22" y="11"/>
                  </a:moveTo>
                  <a:cubicBezTo>
                    <a:pt x="22" y="17"/>
                    <a:pt x="17" y="22"/>
                    <a:pt x="11" y="22"/>
                  </a:cubicBezTo>
                  <a:cubicBezTo>
                    <a:pt x="5" y="22"/>
                    <a:pt x="0" y="17"/>
                    <a:pt x="0" y="10"/>
                  </a:cubicBezTo>
                  <a:cubicBezTo>
                    <a:pt x="0" y="4"/>
                    <a:pt x="5" y="0"/>
                    <a:pt x="11" y="0"/>
                  </a:cubicBezTo>
                  <a:cubicBezTo>
                    <a:pt x="17" y="0"/>
                    <a:pt x="22" y="4"/>
                    <a:pt x="22" y="11"/>
                  </a:cubicBezTo>
                  <a:close/>
                </a:path>
              </a:pathLst>
            </a:custGeom>
            <a:solidFill>
              <a:srgbClr val="1567A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9" name="Google Shape;189;p1"/>
          <p:cNvGrpSpPr/>
          <p:nvPr/>
        </p:nvGrpSpPr>
        <p:grpSpPr>
          <a:xfrm>
            <a:off x="6795417" y="2145677"/>
            <a:ext cx="202528" cy="238769"/>
            <a:chOff x="3116902" y="1017077"/>
            <a:chExt cx="307844" cy="383689"/>
          </a:xfrm>
        </p:grpSpPr>
        <p:sp>
          <p:nvSpPr>
            <p:cNvPr id="190" name="Google Shape;190;p1"/>
            <p:cNvSpPr/>
            <p:nvPr/>
          </p:nvSpPr>
          <p:spPr>
            <a:xfrm>
              <a:off x="3116902" y="1083999"/>
              <a:ext cx="307844" cy="316767"/>
            </a:xfrm>
            <a:custGeom>
              <a:rect b="b" l="l" r="r" t="t"/>
              <a:pathLst>
                <a:path extrusionOk="0" h="200" w="193">
                  <a:moveTo>
                    <a:pt x="63" y="0"/>
                  </a:moveTo>
                  <a:cubicBezTo>
                    <a:pt x="70" y="0"/>
                    <a:pt x="78" y="0"/>
                    <a:pt x="85" y="0"/>
                  </a:cubicBezTo>
                  <a:cubicBezTo>
                    <a:pt x="87" y="29"/>
                    <a:pt x="84" y="57"/>
                    <a:pt x="73" y="84"/>
                  </a:cubicBezTo>
                  <a:cubicBezTo>
                    <a:pt x="74" y="84"/>
                    <a:pt x="75" y="84"/>
                    <a:pt x="76" y="84"/>
                  </a:cubicBezTo>
                  <a:cubicBezTo>
                    <a:pt x="85" y="84"/>
                    <a:pt x="94" y="84"/>
                    <a:pt x="102" y="84"/>
                  </a:cubicBezTo>
                  <a:cubicBezTo>
                    <a:pt x="104" y="84"/>
                    <a:pt x="106" y="84"/>
                    <a:pt x="106" y="86"/>
                  </a:cubicBezTo>
                  <a:cubicBezTo>
                    <a:pt x="120" y="114"/>
                    <a:pt x="133" y="142"/>
                    <a:pt x="146" y="169"/>
                  </a:cubicBezTo>
                  <a:cubicBezTo>
                    <a:pt x="148" y="173"/>
                    <a:pt x="150" y="175"/>
                    <a:pt x="154" y="175"/>
                  </a:cubicBezTo>
                  <a:cubicBezTo>
                    <a:pt x="159" y="175"/>
                    <a:pt x="162" y="171"/>
                    <a:pt x="160" y="167"/>
                  </a:cubicBezTo>
                  <a:cubicBezTo>
                    <a:pt x="160" y="165"/>
                    <a:pt x="159" y="163"/>
                    <a:pt x="158" y="161"/>
                  </a:cubicBezTo>
                  <a:cubicBezTo>
                    <a:pt x="146" y="137"/>
                    <a:pt x="135" y="114"/>
                    <a:pt x="124" y="90"/>
                  </a:cubicBezTo>
                  <a:cubicBezTo>
                    <a:pt x="115" y="71"/>
                    <a:pt x="110" y="50"/>
                    <a:pt x="109" y="29"/>
                  </a:cubicBezTo>
                  <a:cubicBezTo>
                    <a:pt x="109" y="20"/>
                    <a:pt x="109" y="10"/>
                    <a:pt x="109" y="0"/>
                  </a:cubicBezTo>
                  <a:cubicBezTo>
                    <a:pt x="116" y="0"/>
                    <a:pt x="124" y="0"/>
                    <a:pt x="132" y="0"/>
                  </a:cubicBezTo>
                  <a:cubicBezTo>
                    <a:pt x="132" y="3"/>
                    <a:pt x="132" y="6"/>
                    <a:pt x="132" y="10"/>
                  </a:cubicBezTo>
                  <a:cubicBezTo>
                    <a:pt x="131" y="38"/>
                    <a:pt x="137" y="65"/>
                    <a:pt x="150" y="91"/>
                  </a:cubicBezTo>
                  <a:cubicBezTo>
                    <a:pt x="162" y="115"/>
                    <a:pt x="173" y="139"/>
                    <a:pt x="185" y="163"/>
                  </a:cubicBezTo>
                  <a:cubicBezTo>
                    <a:pt x="193" y="181"/>
                    <a:pt x="182" y="199"/>
                    <a:pt x="162" y="199"/>
                  </a:cubicBezTo>
                  <a:cubicBezTo>
                    <a:pt x="119" y="199"/>
                    <a:pt x="76" y="199"/>
                    <a:pt x="32" y="199"/>
                  </a:cubicBezTo>
                  <a:cubicBezTo>
                    <a:pt x="13" y="200"/>
                    <a:pt x="0" y="181"/>
                    <a:pt x="9" y="163"/>
                  </a:cubicBezTo>
                  <a:cubicBezTo>
                    <a:pt x="21" y="139"/>
                    <a:pt x="32" y="115"/>
                    <a:pt x="44" y="91"/>
                  </a:cubicBezTo>
                  <a:cubicBezTo>
                    <a:pt x="57" y="65"/>
                    <a:pt x="63" y="38"/>
                    <a:pt x="62" y="8"/>
                  </a:cubicBezTo>
                  <a:cubicBezTo>
                    <a:pt x="62" y="6"/>
                    <a:pt x="62" y="3"/>
                    <a:pt x="62" y="1"/>
                  </a:cubicBezTo>
                  <a:cubicBezTo>
                    <a:pt x="62" y="1"/>
                    <a:pt x="63" y="1"/>
                    <a:pt x="63" y="0"/>
                  </a:cubicBezTo>
                  <a:close/>
                </a:path>
              </a:pathLst>
            </a:custGeom>
            <a:solidFill>
              <a:srgbClr val="1567A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1"/>
            <p:cNvSpPr/>
            <p:nvPr/>
          </p:nvSpPr>
          <p:spPr>
            <a:xfrm>
              <a:off x="3194978" y="1017077"/>
              <a:ext cx="151691" cy="37923"/>
            </a:xfrm>
            <a:custGeom>
              <a:rect b="b" l="l" r="r" t="t"/>
              <a:pathLst>
                <a:path extrusionOk="0" h="24" w="95">
                  <a:moveTo>
                    <a:pt x="48" y="24"/>
                  </a:moveTo>
                  <a:cubicBezTo>
                    <a:pt x="36" y="24"/>
                    <a:pt x="24" y="24"/>
                    <a:pt x="12" y="24"/>
                  </a:cubicBezTo>
                  <a:cubicBezTo>
                    <a:pt x="7" y="24"/>
                    <a:pt x="2" y="20"/>
                    <a:pt x="1" y="14"/>
                  </a:cubicBezTo>
                  <a:cubicBezTo>
                    <a:pt x="0" y="9"/>
                    <a:pt x="3" y="4"/>
                    <a:pt x="8" y="2"/>
                  </a:cubicBezTo>
                  <a:cubicBezTo>
                    <a:pt x="9" y="1"/>
                    <a:pt x="11" y="1"/>
                    <a:pt x="13" y="0"/>
                  </a:cubicBezTo>
                  <a:cubicBezTo>
                    <a:pt x="36" y="0"/>
                    <a:pt x="60" y="0"/>
                    <a:pt x="83" y="0"/>
                  </a:cubicBezTo>
                  <a:cubicBezTo>
                    <a:pt x="90" y="0"/>
                    <a:pt x="95" y="5"/>
                    <a:pt x="95" y="12"/>
                  </a:cubicBezTo>
                  <a:cubicBezTo>
                    <a:pt x="95" y="19"/>
                    <a:pt x="90" y="24"/>
                    <a:pt x="83" y="24"/>
                  </a:cubicBezTo>
                  <a:cubicBezTo>
                    <a:pt x="71" y="24"/>
                    <a:pt x="60" y="24"/>
                    <a:pt x="48" y="24"/>
                  </a:cubicBezTo>
                  <a:close/>
                </a:path>
              </a:pathLst>
            </a:custGeom>
            <a:solidFill>
              <a:srgbClr val="1567A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2" name="Google Shape;192;p1"/>
          <p:cNvGrpSpPr/>
          <p:nvPr/>
        </p:nvGrpSpPr>
        <p:grpSpPr>
          <a:xfrm>
            <a:off x="3249362" y="4072729"/>
            <a:ext cx="199153" cy="219775"/>
            <a:chOff x="-2441981" y="3961669"/>
            <a:chExt cx="374766" cy="437227"/>
          </a:xfrm>
        </p:grpSpPr>
        <p:sp>
          <p:nvSpPr>
            <p:cNvPr id="193" name="Google Shape;193;p1"/>
            <p:cNvSpPr/>
            <p:nvPr/>
          </p:nvSpPr>
          <p:spPr>
            <a:xfrm>
              <a:off x="-2441981" y="3961669"/>
              <a:ext cx="345767" cy="149460"/>
            </a:xfrm>
            <a:custGeom>
              <a:rect b="b" l="l" r="r" t="t"/>
              <a:pathLst>
                <a:path extrusionOk="0" h="93" w="217">
                  <a:moveTo>
                    <a:pt x="0" y="57"/>
                  </a:moveTo>
                  <a:cubicBezTo>
                    <a:pt x="3" y="54"/>
                    <a:pt x="6" y="51"/>
                    <a:pt x="9" y="48"/>
                  </a:cubicBezTo>
                  <a:cubicBezTo>
                    <a:pt x="18" y="40"/>
                    <a:pt x="27" y="32"/>
                    <a:pt x="36" y="23"/>
                  </a:cubicBezTo>
                  <a:cubicBezTo>
                    <a:pt x="37" y="21"/>
                    <a:pt x="39" y="21"/>
                    <a:pt x="41" y="21"/>
                  </a:cubicBezTo>
                  <a:cubicBezTo>
                    <a:pt x="61" y="21"/>
                    <a:pt x="80" y="21"/>
                    <a:pt x="100" y="21"/>
                  </a:cubicBezTo>
                  <a:cubicBezTo>
                    <a:pt x="101" y="21"/>
                    <a:pt x="102" y="21"/>
                    <a:pt x="104" y="21"/>
                  </a:cubicBezTo>
                  <a:cubicBezTo>
                    <a:pt x="104" y="14"/>
                    <a:pt x="104" y="7"/>
                    <a:pt x="104" y="0"/>
                  </a:cubicBezTo>
                  <a:cubicBezTo>
                    <a:pt x="116" y="0"/>
                    <a:pt x="129" y="0"/>
                    <a:pt x="141" y="0"/>
                  </a:cubicBezTo>
                  <a:cubicBezTo>
                    <a:pt x="141" y="5"/>
                    <a:pt x="141" y="11"/>
                    <a:pt x="141" y="16"/>
                  </a:cubicBezTo>
                  <a:cubicBezTo>
                    <a:pt x="141" y="21"/>
                    <a:pt x="141" y="21"/>
                    <a:pt x="145" y="21"/>
                  </a:cubicBezTo>
                  <a:cubicBezTo>
                    <a:pt x="168" y="21"/>
                    <a:pt x="190" y="21"/>
                    <a:pt x="213" y="21"/>
                  </a:cubicBezTo>
                  <a:cubicBezTo>
                    <a:pt x="214" y="21"/>
                    <a:pt x="215" y="21"/>
                    <a:pt x="217" y="21"/>
                  </a:cubicBezTo>
                  <a:cubicBezTo>
                    <a:pt x="217" y="45"/>
                    <a:pt x="217" y="69"/>
                    <a:pt x="217" y="93"/>
                  </a:cubicBezTo>
                  <a:cubicBezTo>
                    <a:pt x="216" y="93"/>
                    <a:pt x="215" y="93"/>
                    <a:pt x="214" y="93"/>
                  </a:cubicBezTo>
                  <a:cubicBezTo>
                    <a:pt x="156" y="93"/>
                    <a:pt x="99" y="93"/>
                    <a:pt x="41" y="93"/>
                  </a:cubicBezTo>
                  <a:cubicBezTo>
                    <a:pt x="39" y="93"/>
                    <a:pt x="37" y="92"/>
                    <a:pt x="36" y="91"/>
                  </a:cubicBezTo>
                  <a:cubicBezTo>
                    <a:pt x="24" y="80"/>
                    <a:pt x="12" y="68"/>
                    <a:pt x="0" y="57"/>
                  </a:cubicBezTo>
                  <a:close/>
                </a:path>
              </a:pathLst>
            </a:custGeom>
            <a:solidFill>
              <a:srgbClr val="1567A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1"/>
            <p:cNvSpPr/>
            <p:nvPr/>
          </p:nvSpPr>
          <p:spPr>
            <a:xfrm>
              <a:off x="-2412982" y="4137898"/>
              <a:ext cx="345767" cy="115999"/>
            </a:xfrm>
            <a:custGeom>
              <a:rect b="b" l="l" r="r" t="t"/>
              <a:pathLst>
                <a:path extrusionOk="0" h="73" w="218">
                  <a:moveTo>
                    <a:pt x="218" y="36"/>
                  </a:moveTo>
                  <a:cubicBezTo>
                    <a:pt x="205" y="48"/>
                    <a:pt x="193" y="60"/>
                    <a:pt x="180" y="72"/>
                  </a:cubicBezTo>
                  <a:cubicBezTo>
                    <a:pt x="179" y="72"/>
                    <a:pt x="178" y="73"/>
                    <a:pt x="176" y="73"/>
                  </a:cubicBezTo>
                  <a:cubicBezTo>
                    <a:pt x="155" y="73"/>
                    <a:pt x="134" y="73"/>
                    <a:pt x="112" y="73"/>
                  </a:cubicBezTo>
                  <a:cubicBezTo>
                    <a:pt x="77" y="73"/>
                    <a:pt x="41" y="73"/>
                    <a:pt x="5" y="73"/>
                  </a:cubicBezTo>
                  <a:cubicBezTo>
                    <a:pt x="3" y="73"/>
                    <a:pt x="2" y="73"/>
                    <a:pt x="0" y="73"/>
                  </a:cubicBezTo>
                  <a:cubicBezTo>
                    <a:pt x="0" y="49"/>
                    <a:pt x="0" y="25"/>
                    <a:pt x="0" y="0"/>
                  </a:cubicBezTo>
                  <a:cubicBezTo>
                    <a:pt x="1" y="0"/>
                    <a:pt x="2" y="0"/>
                    <a:pt x="4" y="0"/>
                  </a:cubicBezTo>
                  <a:cubicBezTo>
                    <a:pt x="61" y="0"/>
                    <a:pt x="119" y="0"/>
                    <a:pt x="176" y="0"/>
                  </a:cubicBezTo>
                  <a:cubicBezTo>
                    <a:pt x="178" y="0"/>
                    <a:pt x="180" y="1"/>
                    <a:pt x="182" y="3"/>
                  </a:cubicBezTo>
                  <a:cubicBezTo>
                    <a:pt x="193" y="13"/>
                    <a:pt x="204" y="24"/>
                    <a:pt x="215" y="34"/>
                  </a:cubicBezTo>
                  <a:cubicBezTo>
                    <a:pt x="215" y="35"/>
                    <a:pt x="216" y="36"/>
                    <a:pt x="218" y="36"/>
                  </a:cubicBezTo>
                  <a:close/>
                </a:path>
              </a:pathLst>
            </a:custGeom>
            <a:solidFill>
              <a:srgbClr val="1567A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1"/>
            <p:cNvSpPr/>
            <p:nvPr/>
          </p:nvSpPr>
          <p:spPr>
            <a:xfrm>
              <a:off x="-2276905" y="4282897"/>
              <a:ext cx="60231" cy="115999"/>
            </a:xfrm>
            <a:custGeom>
              <a:rect b="b" l="l" r="r" t="t"/>
              <a:pathLst>
                <a:path extrusionOk="0" h="74" w="37">
                  <a:moveTo>
                    <a:pt x="0" y="74"/>
                  </a:moveTo>
                  <a:cubicBezTo>
                    <a:pt x="0" y="49"/>
                    <a:pt x="0" y="25"/>
                    <a:pt x="0" y="0"/>
                  </a:cubicBezTo>
                  <a:cubicBezTo>
                    <a:pt x="12" y="0"/>
                    <a:pt x="24" y="0"/>
                    <a:pt x="37" y="0"/>
                  </a:cubicBezTo>
                  <a:cubicBezTo>
                    <a:pt x="37" y="25"/>
                    <a:pt x="37" y="49"/>
                    <a:pt x="37" y="74"/>
                  </a:cubicBezTo>
                  <a:cubicBezTo>
                    <a:pt x="25" y="74"/>
                    <a:pt x="13" y="74"/>
                    <a:pt x="0" y="74"/>
                  </a:cubicBezTo>
                  <a:close/>
                </a:path>
              </a:pathLst>
            </a:custGeom>
            <a:solidFill>
              <a:srgbClr val="1567A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6" name="Google Shape;196;p1"/>
          <p:cNvGrpSpPr/>
          <p:nvPr/>
        </p:nvGrpSpPr>
        <p:grpSpPr>
          <a:xfrm>
            <a:off x="3571296" y="3676402"/>
            <a:ext cx="265590" cy="264768"/>
            <a:chOff x="4227816" y="3171982"/>
            <a:chExt cx="455075" cy="479612"/>
          </a:xfrm>
        </p:grpSpPr>
        <p:sp>
          <p:nvSpPr>
            <p:cNvPr id="197" name="Google Shape;197;p1"/>
            <p:cNvSpPr/>
            <p:nvPr/>
          </p:nvSpPr>
          <p:spPr>
            <a:xfrm>
              <a:off x="4412969" y="3321443"/>
              <a:ext cx="269922" cy="330151"/>
            </a:xfrm>
            <a:custGeom>
              <a:rect b="b" l="l" r="r" t="t"/>
              <a:pathLst>
                <a:path extrusionOk="0" h="207" w="169">
                  <a:moveTo>
                    <a:pt x="52" y="207"/>
                  </a:moveTo>
                  <a:cubicBezTo>
                    <a:pt x="35" y="207"/>
                    <a:pt x="18" y="207"/>
                    <a:pt x="0" y="207"/>
                  </a:cubicBezTo>
                  <a:cubicBezTo>
                    <a:pt x="0" y="199"/>
                    <a:pt x="1" y="192"/>
                    <a:pt x="2" y="185"/>
                  </a:cubicBezTo>
                  <a:cubicBezTo>
                    <a:pt x="4" y="166"/>
                    <a:pt x="7" y="147"/>
                    <a:pt x="13" y="129"/>
                  </a:cubicBezTo>
                  <a:cubicBezTo>
                    <a:pt x="25" y="92"/>
                    <a:pt x="46" y="63"/>
                    <a:pt x="78" y="42"/>
                  </a:cubicBezTo>
                  <a:cubicBezTo>
                    <a:pt x="86" y="37"/>
                    <a:pt x="95" y="32"/>
                    <a:pt x="104" y="27"/>
                  </a:cubicBezTo>
                  <a:cubicBezTo>
                    <a:pt x="100" y="19"/>
                    <a:pt x="97" y="10"/>
                    <a:pt x="93" y="0"/>
                  </a:cubicBezTo>
                  <a:cubicBezTo>
                    <a:pt x="118" y="10"/>
                    <a:pt x="143" y="20"/>
                    <a:pt x="169" y="30"/>
                  </a:cubicBezTo>
                  <a:cubicBezTo>
                    <a:pt x="157" y="55"/>
                    <a:pt x="146" y="79"/>
                    <a:pt x="135" y="104"/>
                  </a:cubicBezTo>
                  <a:cubicBezTo>
                    <a:pt x="131" y="95"/>
                    <a:pt x="127" y="86"/>
                    <a:pt x="123" y="76"/>
                  </a:cubicBezTo>
                  <a:cubicBezTo>
                    <a:pt x="117" y="81"/>
                    <a:pt x="110" y="84"/>
                    <a:pt x="104" y="89"/>
                  </a:cubicBezTo>
                  <a:cubicBezTo>
                    <a:pt x="77" y="108"/>
                    <a:pt x="63" y="135"/>
                    <a:pt x="57" y="167"/>
                  </a:cubicBezTo>
                  <a:cubicBezTo>
                    <a:pt x="55" y="180"/>
                    <a:pt x="54" y="193"/>
                    <a:pt x="52" y="207"/>
                  </a:cubicBezTo>
                  <a:close/>
                </a:path>
              </a:pathLst>
            </a:custGeom>
            <a:solidFill>
              <a:srgbClr val="1567A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1"/>
            <p:cNvSpPr/>
            <p:nvPr/>
          </p:nvSpPr>
          <p:spPr>
            <a:xfrm>
              <a:off x="4227816" y="3321443"/>
              <a:ext cx="205229" cy="220844"/>
            </a:xfrm>
            <a:custGeom>
              <a:rect b="b" l="l" r="r" t="t"/>
              <a:pathLst>
                <a:path extrusionOk="0" h="138" w="129">
                  <a:moveTo>
                    <a:pt x="46" y="76"/>
                  </a:moveTo>
                  <a:cubicBezTo>
                    <a:pt x="42" y="85"/>
                    <a:pt x="38" y="94"/>
                    <a:pt x="34" y="103"/>
                  </a:cubicBezTo>
                  <a:cubicBezTo>
                    <a:pt x="23" y="78"/>
                    <a:pt x="11" y="53"/>
                    <a:pt x="0" y="28"/>
                  </a:cubicBezTo>
                  <a:cubicBezTo>
                    <a:pt x="25" y="19"/>
                    <a:pt x="51" y="9"/>
                    <a:pt x="77" y="0"/>
                  </a:cubicBezTo>
                  <a:cubicBezTo>
                    <a:pt x="73" y="9"/>
                    <a:pt x="69" y="18"/>
                    <a:pt x="66" y="27"/>
                  </a:cubicBezTo>
                  <a:cubicBezTo>
                    <a:pt x="71" y="30"/>
                    <a:pt x="77" y="33"/>
                    <a:pt x="83" y="37"/>
                  </a:cubicBezTo>
                  <a:cubicBezTo>
                    <a:pt x="100" y="47"/>
                    <a:pt x="115" y="60"/>
                    <a:pt x="127" y="75"/>
                  </a:cubicBezTo>
                  <a:cubicBezTo>
                    <a:pt x="128" y="76"/>
                    <a:pt x="129" y="77"/>
                    <a:pt x="128" y="79"/>
                  </a:cubicBezTo>
                  <a:cubicBezTo>
                    <a:pt x="117" y="97"/>
                    <a:pt x="109" y="116"/>
                    <a:pt x="104" y="136"/>
                  </a:cubicBezTo>
                  <a:cubicBezTo>
                    <a:pt x="104" y="136"/>
                    <a:pt x="104" y="137"/>
                    <a:pt x="103" y="138"/>
                  </a:cubicBezTo>
                  <a:cubicBezTo>
                    <a:pt x="92" y="110"/>
                    <a:pt x="72" y="90"/>
                    <a:pt x="46" y="76"/>
                  </a:cubicBezTo>
                  <a:close/>
                </a:path>
              </a:pathLst>
            </a:custGeom>
            <a:solidFill>
              <a:srgbClr val="1567A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1"/>
            <p:cNvSpPr/>
            <p:nvPr/>
          </p:nvSpPr>
          <p:spPr>
            <a:xfrm>
              <a:off x="4366123" y="3171982"/>
              <a:ext cx="178460" cy="243151"/>
            </a:xfrm>
            <a:custGeom>
              <a:rect b="b" l="l" r="r" t="t"/>
              <a:pathLst>
                <a:path extrusionOk="0" h="152" w="112">
                  <a:moveTo>
                    <a:pt x="30" y="61"/>
                  </a:moveTo>
                  <a:cubicBezTo>
                    <a:pt x="20" y="61"/>
                    <a:pt x="11" y="61"/>
                    <a:pt x="0" y="61"/>
                  </a:cubicBezTo>
                  <a:cubicBezTo>
                    <a:pt x="20" y="41"/>
                    <a:pt x="38" y="21"/>
                    <a:pt x="57" y="0"/>
                  </a:cubicBezTo>
                  <a:cubicBezTo>
                    <a:pt x="76" y="21"/>
                    <a:pt x="94" y="41"/>
                    <a:pt x="112" y="61"/>
                  </a:cubicBezTo>
                  <a:cubicBezTo>
                    <a:pt x="102" y="61"/>
                    <a:pt x="92" y="61"/>
                    <a:pt x="82" y="61"/>
                  </a:cubicBezTo>
                  <a:cubicBezTo>
                    <a:pt x="82" y="63"/>
                    <a:pt x="82" y="64"/>
                    <a:pt x="82" y="66"/>
                  </a:cubicBezTo>
                  <a:cubicBezTo>
                    <a:pt x="82" y="85"/>
                    <a:pt x="83" y="105"/>
                    <a:pt x="82" y="124"/>
                  </a:cubicBezTo>
                  <a:cubicBezTo>
                    <a:pt x="82" y="126"/>
                    <a:pt x="82" y="128"/>
                    <a:pt x="81" y="129"/>
                  </a:cubicBezTo>
                  <a:cubicBezTo>
                    <a:pt x="73" y="136"/>
                    <a:pt x="65" y="144"/>
                    <a:pt x="57" y="152"/>
                  </a:cubicBezTo>
                  <a:cubicBezTo>
                    <a:pt x="57" y="152"/>
                    <a:pt x="56" y="152"/>
                    <a:pt x="57" y="152"/>
                  </a:cubicBezTo>
                  <a:cubicBezTo>
                    <a:pt x="50" y="146"/>
                    <a:pt x="44" y="139"/>
                    <a:pt x="37" y="133"/>
                  </a:cubicBezTo>
                  <a:cubicBezTo>
                    <a:pt x="31" y="129"/>
                    <a:pt x="30" y="125"/>
                    <a:pt x="30" y="118"/>
                  </a:cubicBezTo>
                  <a:cubicBezTo>
                    <a:pt x="30" y="101"/>
                    <a:pt x="30" y="83"/>
                    <a:pt x="30" y="66"/>
                  </a:cubicBezTo>
                  <a:cubicBezTo>
                    <a:pt x="30" y="64"/>
                    <a:pt x="30" y="63"/>
                    <a:pt x="30" y="61"/>
                  </a:cubicBezTo>
                  <a:close/>
                </a:path>
              </a:pathLst>
            </a:custGeom>
            <a:solidFill>
              <a:srgbClr val="1567A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"/>
          <p:cNvSpPr txBox="1"/>
          <p:nvPr>
            <p:ph type="title"/>
          </p:nvPr>
        </p:nvSpPr>
        <p:spPr>
          <a:xfrm>
            <a:off x="492919" y="390761"/>
            <a:ext cx="8156972" cy="60939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/>
              <a:t>Business Process Management Framwork</a:t>
            </a:r>
            <a:endParaRPr b="0"/>
          </a:p>
        </p:txBody>
      </p:sp>
      <p:grpSp>
        <p:nvGrpSpPr>
          <p:cNvPr id="205" name="Google Shape;205;p2"/>
          <p:cNvGrpSpPr/>
          <p:nvPr/>
        </p:nvGrpSpPr>
        <p:grpSpPr>
          <a:xfrm>
            <a:off x="3473271" y="1756319"/>
            <a:ext cx="2241000" cy="2241000"/>
            <a:chOff x="2799777" y="1916114"/>
            <a:chExt cx="3519487" cy="3519487"/>
          </a:xfrm>
        </p:grpSpPr>
        <p:sp>
          <p:nvSpPr>
            <p:cNvPr id="206" name="Google Shape;206;p2"/>
            <p:cNvSpPr/>
            <p:nvPr/>
          </p:nvSpPr>
          <p:spPr>
            <a:xfrm>
              <a:off x="3314536" y="1916114"/>
              <a:ext cx="1592095" cy="1256236"/>
            </a:xfrm>
            <a:custGeom>
              <a:rect b="b" l="l" r="r" t="t"/>
              <a:pathLst>
                <a:path extrusionOk="0" h="945" w="1198">
                  <a:moveTo>
                    <a:pt x="179" y="566"/>
                  </a:moveTo>
                  <a:cubicBezTo>
                    <a:pt x="198" y="585"/>
                    <a:pt x="227" y="584"/>
                    <a:pt x="246" y="566"/>
                  </a:cubicBezTo>
                  <a:cubicBezTo>
                    <a:pt x="256" y="556"/>
                    <a:pt x="260" y="544"/>
                    <a:pt x="260" y="532"/>
                  </a:cubicBezTo>
                  <a:cubicBezTo>
                    <a:pt x="265" y="511"/>
                    <a:pt x="276" y="491"/>
                    <a:pt x="292" y="475"/>
                  </a:cubicBezTo>
                  <a:cubicBezTo>
                    <a:pt x="338" y="429"/>
                    <a:pt x="412" y="429"/>
                    <a:pt x="458" y="475"/>
                  </a:cubicBezTo>
                  <a:cubicBezTo>
                    <a:pt x="504" y="521"/>
                    <a:pt x="504" y="596"/>
                    <a:pt x="458" y="642"/>
                  </a:cubicBezTo>
                  <a:cubicBezTo>
                    <a:pt x="441" y="659"/>
                    <a:pt x="420" y="669"/>
                    <a:pt x="399" y="674"/>
                  </a:cubicBezTo>
                  <a:cubicBezTo>
                    <a:pt x="387" y="675"/>
                    <a:pt x="377" y="679"/>
                    <a:pt x="368" y="688"/>
                  </a:cubicBezTo>
                  <a:cubicBezTo>
                    <a:pt x="352" y="704"/>
                    <a:pt x="350" y="729"/>
                    <a:pt x="362" y="748"/>
                  </a:cubicBezTo>
                  <a:cubicBezTo>
                    <a:pt x="364" y="751"/>
                    <a:pt x="366" y="753"/>
                    <a:pt x="368" y="755"/>
                  </a:cubicBezTo>
                  <a:cubicBezTo>
                    <a:pt x="558" y="945"/>
                    <a:pt x="558" y="945"/>
                    <a:pt x="558" y="945"/>
                  </a:cubicBezTo>
                  <a:cubicBezTo>
                    <a:pt x="655" y="849"/>
                    <a:pt x="789" y="789"/>
                    <a:pt x="937" y="789"/>
                  </a:cubicBezTo>
                  <a:cubicBezTo>
                    <a:pt x="937" y="789"/>
                    <a:pt x="937" y="789"/>
                    <a:pt x="937" y="789"/>
                  </a:cubicBezTo>
                  <a:cubicBezTo>
                    <a:pt x="937" y="520"/>
                    <a:pt x="937" y="520"/>
                    <a:pt x="937" y="520"/>
                  </a:cubicBezTo>
                  <a:cubicBezTo>
                    <a:pt x="937" y="517"/>
                    <a:pt x="937" y="514"/>
                    <a:pt x="938" y="510"/>
                  </a:cubicBezTo>
                  <a:cubicBezTo>
                    <a:pt x="942" y="489"/>
                    <a:pt x="961" y="472"/>
                    <a:pt x="985" y="472"/>
                  </a:cubicBezTo>
                  <a:cubicBezTo>
                    <a:pt x="997" y="472"/>
                    <a:pt x="1008" y="476"/>
                    <a:pt x="1016" y="484"/>
                  </a:cubicBezTo>
                  <a:cubicBezTo>
                    <a:pt x="1035" y="496"/>
                    <a:pt x="1057" y="503"/>
                    <a:pt x="1081" y="503"/>
                  </a:cubicBezTo>
                  <a:cubicBezTo>
                    <a:pt x="1146" y="503"/>
                    <a:pt x="1198" y="450"/>
                    <a:pt x="1198" y="385"/>
                  </a:cubicBezTo>
                  <a:cubicBezTo>
                    <a:pt x="1198" y="320"/>
                    <a:pt x="1146" y="268"/>
                    <a:pt x="1081" y="268"/>
                  </a:cubicBezTo>
                  <a:cubicBezTo>
                    <a:pt x="1058" y="268"/>
                    <a:pt x="1037" y="274"/>
                    <a:pt x="1019" y="286"/>
                  </a:cubicBezTo>
                  <a:cubicBezTo>
                    <a:pt x="1010" y="294"/>
                    <a:pt x="998" y="300"/>
                    <a:pt x="985" y="300"/>
                  </a:cubicBezTo>
                  <a:cubicBezTo>
                    <a:pt x="958" y="300"/>
                    <a:pt x="937" y="278"/>
                    <a:pt x="937" y="252"/>
                  </a:cubicBezTo>
                  <a:cubicBezTo>
                    <a:pt x="937" y="251"/>
                    <a:pt x="937" y="251"/>
                    <a:pt x="937" y="251"/>
                  </a:cubicBezTo>
                  <a:cubicBezTo>
                    <a:pt x="937" y="251"/>
                    <a:pt x="937" y="251"/>
                    <a:pt x="937" y="251"/>
                  </a:cubicBezTo>
                  <a:cubicBezTo>
                    <a:pt x="937" y="0"/>
                    <a:pt x="937" y="0"/>
                    <a:pt x="937" y="0"/>
                  </a:cubicBezTo>
                  <a:cubicBezTo>
                    <a:pt x="937" y="0"/>
                    <a:pt x="937" y="0"/>
                    <a:pt x="937" y="0"/>
                  </a:cubicBezTo>
                  <a:cubicBezTo>
                    <a:pt x="571" y="0"/>
                    <a:pt x="240" y="148"/>
                    <a:pt x="0" y="388"/>
                  </a:cubicBezTo>
                  <a:cubicBezTo>
                    <a:pt x="176" y="563"/>
                    <a:pt x="176" y="563"/>
                    <a:pt x="176" y="563"/>
                  </a:cubicBezTo>
                  <a:cubicBezTo>
                    <a:pt x="176" y="563"/>
                    <a:pt x="179" y="566"/>
                    <a:pt x="179" y="566"/>
                  </a:cubicBezTo>
                  <a:close/>
                </a:path>
              </a:pathLst>
            </a:custGeom>
            <a:solidFill>
              <a:srgbClr val="C0C0C0"/>
            </a:solidFill>
            <a:ln cap="flat" cmpd="sng" w="28575">
              <a:solidFill>
                <a:srgbClr val="FFFFF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2799777" y="2431998"/>
              <a:ext cx="1256236" cy="1243860"/>
            </a:xfrm>
            <a:custGeom>
              <a:rect b="b" l="l" r="r" t="t"/>
              <a:pathLst>
                <a:path extrusionOk="0" h="936" w="945">
                  <a:moveTo>
                    <a:pt x="251" y="936"/>
                  </a:moveTo>
                  <a:cubicBezTo>
                    <a:pt x="251" y="936"/>
                    <a:pt x="251" y="936"/>
                    <a:pt x="251" y="936"/>
                  </a:cubicBezTo>
                  <a:cubicBezTo>
                    <a:pt x="251" y="936"/>
                    <a:pt x="251" y="936"/>
                    <a:pt x="251" y="936"/>
                  </a:cubicBezTo>
                  <a:cubicBezTo>
                    <a:pt x="278" y="936"/>
                    <a:pt x="299" y="915"/>
                    <a:pt x="299" y="888"/>
                  </a:cubicBezTo>
                  <a:cubicBezTo>
                    <a:pt x="299" y="875"/>
                    <a:pt x="294" y="863"/>
                    <a:pt x="285" y="854"/>
                  </a:cubicBezTo>
                  <a:cubicBezTo>
                    <a:pt x="274" y="836"/>
                    <a:pt x="267" y="815"/>
                    <a:pt x="267" y="792"/>
                  </a:cubicBezTo>
                  <a:cubicBezTo>
                    <a:pt x="267" y="727"/>
                    <a:pt x="320" y="674"/>
                    <a:pt x="385" y="674"/>
                  </a:cubicBezTo>
                  <a:cubicBezTo>
                    <a:pt x="450" y="674"/>
                    <a:pt x="503" y="727"/>
                    <a:pt x="503" y="792"/>
                  </a:cubicBezTo>
                  <a:cubicBezTo>
                    <a:pt x="503" y="816"/>
                    <a:pt x="496" y="838"/>
                    <a:pt x="483" y="857"/>
                  </a:cubicBezTo>
                  <a:cubicBezTo>
                    <a:pt x="476" y="865"/>
                    <a:pt x="472" y="876"/>
                    <a:pt x="472" y="888"/>
                  </a:cubicBezTo>
                  <a:cubicBezTo>
                    <a:pt x="472" y="911"/>
                    <a:pt x="488" y="931"/>
                    <a:pt x="510" y="935"/>
                  </a:cubicBezTo>
                  <a:cubicBezTo>
                    <a:pt x="513" y="936"/>
                    <a:pt x="516" y="936"/>
                    <a:pt x="520" y="936"/>
                  </a:cubicBezTo>
                  <a:cubicBezTo>
                    <a:pt x="788" y="936"/>
                    <a:pt x="788" y="936"/>
                    <a:pt x="788" y="936"/>
                  </a:cubicBezTo>
                  <a:cubicBezTo>
                    <a:pt x="788" y="788"/>
                    <a:pt x="848" y="654"/>
                    <a:pt x="945" y="557"/>
                  </a:cubicBezTo>
                  <a:cubicBezTo>
                    <a:pt x="755" y="367"/>
                    <a:pt x="755" y="367"/>
                    <a:pt x="755" y="367"/>
                  </a:cubicBezTo>
                  <a:cubicBezTo>
                    <a:pt x="753" y="365"/>
                    <a:pt x="751" y="363"/>
                    <a:pt x="749" y="360"/>
                  </a:cubicBezTo>
                  <a:cubicBezTo>
                    <a:pt x="737" y="341"/>
                    <a:pt x="739" y="316"/>
                    <a:pt x="755" y="300"/>
                  </a:cubicBezTo>
                  <a:cubicBezTo>
                    <a:pt x="764" y="291"/>
                    <a:pt x="774" y="287"/>
                    <a:pt x="786" y="286"/>
                  </a:cubicBezTo>
                  <a:cubicBezTo>
                    <a:pt x="807" y="281"/>
                    <a:pt x="828" y="271"/>
                    <a:pt x="845" y="254"/>
                  </a:cubicBezTo>
                  <a:cubicBezTo>
                    <a:pt x="891" y="208"/>
                    <a:pt x="891" y="133"/>
                    <a:pt x="845" y="87"/>
                  </a:cubicBezTo>
                  <a:cubicBezTo>
                    <a:pt x="799" y="41"/>
                    <a:pt x="725" y="41"/>
                    <a:pt x="679" y="87"/>
                  </a:cubicBezTo>
                  <a:cubicBezTo>
                    <a:pt x="663" y="103"/>
                    <a:pt x="652" y="123"/>
                    <a:pt x="647" y="144"/>
                  </a:cubicBezTo>
                  <a:cubicBezTo>
                    <a:pt x="647" y="156"/>
                    <a:pt x="643" y="168"/>
                    <a:pt x="633" y="178"/>
                  </a:cubicBezTo>
                  <a:cubicBezTo>
                    <a:pt x="614" y="196"/>
                    <a:pt x="585" y="197"/>
                    <a:pt x="566" y="178"/>
                  </a:cubicBezTo>
                  <a:cubicBezTo>
                    <a:pt x="566" y="178"/>
                    <a:pt x="563" y="175"/>
                    <a:pt x="563" y="175"/>
                  </a:cubicBezTo>
                  <a:cubicBezTo>
                    <a:pt x="387" y="0"/>
                    <a:pt x="387" y="0"/>
                    <a:pt x="387" y="0"/>
                  </a:cubicBezTo>
                  <a:cubicBezTo>
                    <a:pt x="148" y="239"/>
                    <a:pt x="0" y="570"/>
                    <a:pt x="0" y="936"/>
                  </a:cubicBezTo>
                  <a:cubicBezTo>
                    <a:pt x="0" y="936"/>
                    <a:pt x="0" y="936"/>
                    <a:pt x="0" y="936"/>
                  </a:cubicBezTo>
                  <a:lnTo>
                    <a:pt x="251" y="936"/>
                  </a:lnTo>
                  <a:close/>
                </a:path>
              </a:pathLst>
            </a:custGeom>
            <a:solidFill>
              <a:srgbClr val="C0C0C0"/>
            </a:solidFill>
            <a:ln cap="flat" cmpd="sng" w="28575">
              <a:solidFill>
                <a:srgbClr val="FFFFF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2799777" y="3327622"/>
              <a:ext cx="1256236" cy="1592095"/>
            </a:xfrm>
            <a:custGeom>
              <a:rect b="b" l="l" r="r" t="t"/>
              <a:pathLst>
                <a:path extrusionOk="0" h="1198" w="945">
                  <a:moveTo>
                    <a:pt x="565" y="1021"/>
                  </a:moveTo>
                  <a:cubicBezTo>
                    <a:pt x="565" y="1021"/>
                    <a:pt x="565" y="1021"/>
                    <a:pt x="565" y="1021"/>
                  </a:cubicBezTo>
                  <a:cubicBezTo>
                    <a:pt x="565" y="1021"/>
                    <a:pt x="565" y="1020"/>
                    <a:pt x="565" y="1020"/>
                  </a:cubicBezTo>
                  <a:cubicBezTo>
                    <a:pt x="584" y="1002"/>
                    <a:pt x="584" y="971"/>
                    <a:pt x="565" y="952"/>
                  </a:cubicBezTo>
                  <a:cubicBezTo>
                    <a:pt x="556" y="943"/>
                    <a:pt x="544" y="938"/>
                    <a:pt x="531" y="938"/>
                  </a:cubicBezTo>
                  <a:cubicBezTo>
                    <a:pt x="511" y="934"/>
                    <a:pt x="491" y="923"/>
                    <a:pt x="475" y="907"/>
                  </a:cubicBezTo>
                  <a:cubicBezTo>
                    <a:pt x="429" y="861"/>
                    <a:pt x="429" y="787"/>
                    <a:pt x="475" y="741"/>
                  </a:cubicBezTo>
                  <a:cubicBezTo>
                    <a:pt x="521" y="695"/>
                    <a:pt x="595" y="695"/>
                    <a:pt x="641" y="741"/>
                  </a:cubicBezTo>
                  <a:cubicBezTo>
                    <a:pt x="658" y="758"/>
                    <a:pt x="669" y="778"/>
                    <a:pt x="673" y="800"/>
                  </a:cubicBezTo>
                  <a:cubicBezTo>
                    <a:pt x="674" y="811"/>
                    <a:pt x="679" y="822"/>
                    <a:pt x="687" y="831"/>
                  </a:cubicBezTo>
                  <a:cubicBezTo>
                    <a:pt x="704" y="847"/>
                    <a:pt x="729" y="849"/>
                    <a:pt x="748" y="837"/>
                  </a:cubicBezTo>
                  <a:cubicBezTo>
                    <a:pt x="750" y="835"/>
                    <a:pt x="753" y="833"/>
                    <a:pt x="755" y="831"/>
                  </a:cubicBezTo>
                  <a:cubicBezTo>
                    <a:pt x="945" y="641"/>
                    <a:pt x="945" y="641"/>
                    <a:pt x="945" y="641"/>
                  </a:cubicBezTo>
                  <a:cubicBezTo>
                    <a:pt x="848" y="544"/>
                    <a:pt x="788" y="410"/>
                    <a:pt x="788" y="262"/>
                  </a:cubicBezTo>
                  <a:cubicBezTo>
                    <a:pt x="788" y="262"/>
                    <a:pt x="788" y="262"/>
                    <a:pt x="788" y="262"/>
                  </a:cubicBezTo>
                  <a:cubicBezTo>
                    <a:pt x="788" y="262"/>
                    <a:pt x="788" y="262"/>
                    <a:pt x="788" y="262"/>
                  </a:cubicBezTo>
                  <a:cubicBezTo>
                    <a:pt x="520" y="262"/>
                    <a:pt x="520" y="262"/>
                    <a:pt x="520" y="262"/>
                  </a:cubicBezTo>
                  <a:cubicBezTo>
                    <a:pt x="516" y="262"/>
                    <a:pt x="513" y="262"/>
                    <a:pt x="510" y="261"/>
                  </a:cubicBezTo>
                  <a:cubicBezTo>
                    <a:pt x="488" y="257"/>
                    <a:pt x="472" y="237"/>
                    <a:pt x="472" y="214"/>
                  </a:cubicBezTo>
                  <a:cubicBezTo>
                    <a:pt x="472" y="202"/>
                    <a:pt x="476" y="191"/>
                    <a:pt x="483" y="183"/>
                  </a:cubicBezTo>
                  <a:cubicBezTo>
                    <a:pt x="496" y="164"/>
                    <a:pt x="503" y="142"/>
                    <a:pt x="503" y="118"/>
                  </a:cubicBezTo>
                  <a:cubicBezTo>
                    <a:pt x="503" y="53"/>
                    <a:pt x="450" y="0"/>
                    <a:pt x="385" y="0"/>
                  </a:cubicBezTo>
                  <a:cubicBezTo>
                    <a:pt x="320" y="0"/>
                    <a:pt x="267" y="53"/>
                    <a:pt x="267" y="118"/>
                  </a:cubicBezTo>
                  <a:cubicBezTo>
                    <a:pt x="267" y="141"/>
                    <a:pt x="274" y="162"/>
                    <a:pt x="285" y="180"/>
                  </a:cubicBezTo>
                  <a:cubicBezTo>
                    <a:pt x="294" y="189"/>
                    <a:pt x="299" y="201"/>
                    <a:pt x="299" y="214"/>
                  </a:cubicBezTo>
                  <a:cubicBezTo>
                    <a:pt x="299" y="241"/>
                    <a:pt x="278" y="262"/>
                    <a:pt x="251" y="262"/>
                  </a:cubicBezTo>
                  <a:cubicBezTo>
                    <a:pt x="251" y="262"/>
                    <a:pt x="251" y="262"/>
                    <a:pt x="251" y="262"/>
                  </a:cubicBezTo>
                  <a:cubicBezTo>
                    <a:pt x="251" y="262"/>
                    <a:pt x="251" y="262"/>
                    <a:pt x="251" y="262"/>
                  </a:cubicBezTo>
                  <a:cubicBezTo>
                    <a:pt x="0" y="262"/>
                    <a:pt x="0" y="262"/>
                    <a:pt x="0" y="262"/>
                  </a:cubicBezTo>
                  <a:cubicBezTo>
                    <a:pt x="0" y="262"/>
                    <a:pt x="0" y="262"/>
                    <a:pt x="0" y="262"/>
                  </a:cubicBezTo>
                  <a:cubicBezTo>
                    <a:pt x="0" y="628"/>
                    <a:pt x="148" y="959"/>
                    <a:pt x="387" y="1198"/>
                  </a:cubicBezTo>
                  <a:cubicBezTo>
                    <a:pt x="387" y="1198"/>
                    <a:pt x="387" y="1198"/>
                    <a:pt x="387" y="1198"/>
                  </a:cubicBezTo>
                  <a:lnTo>
                    <a:pt x="565" y="1021"/>
                  </a:lnTo>
                  <a:close/>
                </a:path>
              </a:pathLst>
            </a:custGeom>
            <a:solidFill>
              <a:srgbClr val="C0C0C0"/>
            </a:solidFill>
            <a:ln cap="flat" cmpd="sng" w="28575">
              <a:solidFill>
                <a:srgbClr val="FFFFF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3314536" y="4179927"/>
              <a:ext cx="1244985" cy="1255674"/>
            </a:xfrm>
            <a:custGeom>
              <a:rect b="b" l="l" r="r" t="t"/>
              <a:pathLst>
                <a:path extrusionOk="0" h="945" w="937">
                  <a:moveTo>
                    <a:pt x="937" y="694"/>
                  </a:moveTo>
                  <a:cubicBezTo>
                    <a:pt x="937" y="694"/>
                    <a:pt x="937" y="694"/>
                    <a:pt x="937" y="693"/>
                  </a:cubicBezTo>
                  <a:cubicBezTo>
                    <a:pt x="937" y="667"/>
                    <a:pt x="915" y="645"/>
                    <a:pt x="889" y="645"/>
                  </a:cubicBezTo>
                  <a:cubicBezTo>
                    <a:pt x="875" y="645"/>
                    <a:pt x="863" y="651"/>
                    <a:pt x="855" y="659"/>
                  </a:cubicBezTo>
                  <a:cubicBezTo>
                    <a:pt x="837" y="671"/>
                    <a:pt x="815" y="677"/>
                    <a:pt x="793" y="677"/>
                  </a:cubicBezTo>
                  <a:cubicBezTo>
                    <a:pt x="728" y="677"/>
                    <a:pt x="675" y="625"/>
                    <a:pt x="675" y="560"/>
                  </a:cubicBezTo>
                  <a:cubicBezTo>
                    <a:pt x="675" y="495"/>
                    <a:pt x="728" y="442"/>
                    <a:pt x="793" y="442"/>
                  </a:cubicBezTo>
                  <a:cubicBezTo>
                    <a:pt x="817" y="442"/>
                    <a:pt x="839" y="449"/>
                    <a:pt x="857" y="461"/>
                  </a:cubicBezTo>
                  <a:cubicBezTo>
                    <a:pt x="866" y="469"/>
                    <a:pt x="877" y="473"/>
                    <a:pt x="889" y="473"/>
                  </a:cubicBezTo>
                  <a:cubicBezTo>
                    <a:pt x="912" y="473"/>
                    <a:pt x="931" y="456"/>
                    <a:pt x="936" y="435"/>
                  </a:cubicBezTo>
                  <a:cubicBezTo>
                    <a:pt x="936" y="431"/>
                    <a:pt x="937" y="428"/>
                    <a:pt x="937" y="425"/>
                  </a:cubicBezTo>
                  <a:cubicBezTo>
                    <a:pt x="937" y="156"/>
                    <a:pt x="937" y="156"/>
                    <a:pt x="937" y="156"/>
                  </a:cubicBezTo>
                  <a:cubicBezTo>
                    <a:pt x="937" y="156"/>
                    <a:pt x="937" y="156"/>
                    <a:pt x="937" y="156"/>
                  </a:cubicBezTo>
                  <a:cubicBezTo>
                    <a:pt x="789" y="156"/>
                    <a:pt x="655" y="96"/>
                    <a:pt x="558" y="0"/>
                  </a:cubicBezTo>
                  <a:cubicBezTo>
                    <a:pt x="368" y="190"/>
                    <a:pt x="368" y="190"/>
                    <a:pt x="368" y="190"/>
                  </a:cubicBezTo>
                  <a:cubicBezTo>
                    <a:pt x="366" y="192"/>
                    <a:pt x="363" y="194"/>
                    <a:pt x="361" y="196"/>
                  </a:cubicBezTo>
                  <a:cubicBezTo>
                    <a:pt x="342" y="208"/>
                    <a:pt x="317" y="206"/>
                    <a:pt x="300" y="190"/>
                  </a:cubicBezTo>
                  <a:cubicBezTo>
                    <a:pt x="292" y="181"/>
                    <a:pt x="287" y="170"/>
                    <a:pt x="286" y="159"/>
                  </a:cubicBezTo>
                  <a:cubicBezTo>
                    <a:pt x="282" y="137"/>
                    <a:pt x="271" y="117"/>
                    <a:pt x="254" y="100"/>
                  </a:cubicBezTo>
                  <a:cubicBezTo>
                    <a:pt x="208" y="54"/>
                    <a:pt x="134" y="54"/>
                    <a:pt x="88" y="100"/>
                  </a:cubicBezTo>
                  <a:cubicBezTo>
                    <a:pt x="42" y="146"/>
                    <a:pt x="42" y="220"/>
                    <a:pt x="88" y="266"/>
                  </a:cubicBezTo>
                  <a:cubicBezTo>
                    <a:pt x="104" y="282"/>
                    <a:pt x="124" y="293"/>
                    <a:pt x="144" y="297"/>
                  </a:cubicBezTo>
                  <a:cubicBezTo>
                    <a:pt x="157" y="297"/>
                    <a:pt x="169" y="302"/>
                    <a:pt x="178" y="311"/>
                  </a:cubicBezTo>
                  <a:cubicBezTo>
                    <a:pt x="197" y="330"/>
                    <a:pt x="197" y="361"/>
                    <a:pt x="178" y="379"/>
                  </a:cubicBezTo>
                  <a:cubicBezTo>
                    <a:pt x="178" y="379"/>
                    <a:pt x="178" y="380"/>
                    <a:pt x="178" y="380"/>
                  </a:cubicBezTo>
                  <a:cubicBezTo>
                    <a:pt x="178" y="380"/>
                    <a:pt x="178" y="380"/>
                    <a:pt x="178" y="380"/>
                  </a:cubicBezTo>
                  <a:cubicBezTo>
                    <a:pt x="0" y="557"/>
                    <a:pt x="0" y="557"/>
                    <a:pt x="0" y="557"/>
                  </a:cubicBezTo>
                  <a:cubicBezTo>
                    <a:pt x="0" y="557"/>
                    <a:pt x="0" y="557"/>
                    <a:pt x="0" y="557"/>
                  </a:cubicBezTo>
                  <a:cubicBezTo>
                    <a:pt x="0" y="557"/>
                    <a:pt x="0" y="557"/>
                    <a:pt x="0" y="557"/>
                  </a:cubicBezTo>
                  <a:cubicBezTo>
                    <a:pt x="240" y="797"/>
                    <a:pt x="571" y="945"/>
                    <a:pt x="937" y="945"/>
                  </a:cubicBezTo>
                  <a:cubicBezTo>
                    <a:pt x="937" y="945"/>
                    <a:pt x="937" y="945"/>
                    <a:pt x="937" y="945"/>
                  </a:cubicBezTo>
                  <a:cubicBezTo>
                    <a:pt x="937" y="694"/>
                    <a:pt x="937" y="694"/>
                    <a:pt x="937" y="694"/>
                  </a:cubicBezTo>
                  <a:close/>
                </a:path>
              </a:pathLst>
            </a:custGeom>
            <a:solidFill>
              <a:srgbClr val="C0C0C0"/>
            </a:solidFill>
            <a:ln cap="flat" cmpd="sng" w="28575">
              <a:solidFill>
                <a:srgbClr val="FFFFF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4211285" y="4179927"/>
              <a:ext cx="1592095" cy="1255674"/>
            </a:xfrm>
            <a:custGeom>
              <a:rect b="b" l="l" r="r" t="t"/>
              <a:pathLst>
                <a:path extrusionOk="0" h="945" w="1198">
                  <a:moveTo>
                    <a:pt x="1020" y="380"/>
                  </a:moveTo>
                  <a:cubicBezTo>
                    <a:pt x="1020" y="380"/>
                    <a:pt x="1020" y="380"/>
                    <a:pt x="1020" y="380"/>
                  </a:cubicBezTo>
                  <a:cubicBezTo>
                    <a:pt x="1020" y="380"/>
                    <a:pt x="1020" y="379"/>
                    <a:pt x="1020" y="379"/>
                  </a:cubicBezTo>
                  <a:cubicBezTo>
                    <a:pt x="1001" y="361"/>
                    <a:pt x="971" y="361"/>
                    <a:pt x="952" y="379"/>
                  </a:cubicBezTo>
                  <a:cubicBezTo>
                    <a:pt x="943" y="389"/>
                    <a:pt x="938" y="401"/>
                    <a:pt x="938" y="413"/>
                  </a:cubicBezTo>
                  <a:cubicBezTo>
                    <a:pt x="933" y="434"/>
                    <a:pt x="923" y="454"/>
                    <a:pt x="907" y="470"/>
                  </a:cubicBezTo>
                  <a:cubicBezTo>
                    <a:pt x="861" y="516"/>
                    <a:pt x="786" y="516"/>
                    <a:pt x="740" y="470"/>
                  </a:cubicBezTo>
                  <a:cubicBezTo>
                    <a:pt x="694" y="424"/>
                    <a:pt x="694" y="349"/>
                    <a:pt x="740" y="303"/>
                  </a:cubicBezTo>
                  <a:cubicBezTo>
                    <a:pt x="757" y="286"/>
                    <a:pt x="778" y="276"/>
                    <a:pt x="800" y="271"/>
                  </a:cubicBezTo>
                  <a:cubicBezTo>
                    <a:pt x="811" y="270"/>
                    <a:pt x="822" y="266"/>
                    <a:pt x="830" y="257"/>
                  </a:cubicBezTo>
                  <a:cubicBezTo>
                    <a:pt x="847" y="241"/>
                    <a:pt x="849" y="216"/>
                    <a:pt x="836" y="197"/>
                  </a:cubicBezTo>
                  <a:cubicBezTo>
                    <a:pt x="835" y="194"/>
                    <a:pt x="832" y="192"/>
                    <a:pt x="830" y="190"/>
                  </a:cubicBezTo>
                  <a:cubicBezTo>
                    <a:pt x="735" y="95"/>
                    <a:pt x="735" y="95"/>
                    <a:pt x="735" y="95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43" y="96"/>
                    <a:pt x="410" y="156"/>
                    <a:pt x="262" y="156"/>
                  </a:cubicBezTo>
                  <a:cubicBezTo>
                    <a:pt x="262" y="156"/>
                    <a:pt x="262" y="156"/>
                    <a:pt x="262" y="156"/>
                  </a:cubicBezTo>
                  <a:cubicBezTo>
                    <a:pt x="262" y="156"/>
                    <a:pt x="262" y="156"/>
                    <a:pt x="262" y="156"/>
                  </a:cubicBezTo>
                  <a:cubicBezTo>
                    <a:pt x="262" y="425"/>
                    <a:pt x="262" y="425"/>
                    <a:pt x="262" y="425"/>
                  </a:cubicBezTo>
                  <a:cubicBezTo>
                    <a:pt x="262" y="428"/>
                    <a:pt x="261" y="431"/>
                    <a:pt x="261" y="435"/>
                  </a:cubicBezTo>
                  <a:cubicBezTo>
                    <a:pt x="256" y="456"/>
                    <a:pt x="237" y="473"/>
                    <a:pt x="214" y="473"/>
                  </a:cubicBezTo>
                  <a:cubicBezTo>
                    <a:pt x="202" y="473"/>
                    <a:pt x="191" y="469"/>
                    <a:pt x="182" y="461"/>
                  </a:cubicBezTo>
                  <a:cubicBezTo>
                    <a:pt x="164" y="449"/>
                    <a:pt x="142" y="442"/>
                    <a:pt x="118" y="442"/>
                  </a:cubicBezTo>
                  <a:cubicBezTo>
                    <a:pt x="53" y="442"/>
                    <a:pt x="0" y="495"/>
                    <a:pt x="0" y="560"/>
                  </a:cubicBezTo>
                  <a:cubicBezTo>
                    <a:pt x="0" y="625"/>
                    <a:pt x="53" y="677"/>
                    <a:pt x="118" y="677"/>
                  </a:cubicBezTo>
                  <a:cubicBezTo>
                    <a:pt x="140" y="677"/>
                    <a:pt x="162" y="671"/>
                    <a:pt x="180" y="659"/>
                  </a:cubicBezTo>
                  <a:cubicBezTo>
                    <a:pt x="188" y="651"/>
                    <a:pt x="200" y="645"/>
                    <a:pt x="214" y="645"/>
                  </a:cubicBezTo>
                  <a:cubicBezTo>
                    <a:pt x="240" y="645"/>
                    <a:pt x="262" y="667"/>
                    <a:pt x="262" y="693"/>
                  </a:cubicBezTo>
                  <a:cubicBezTo>
                    <a:pt x="262" y="694"/>
                    <a:pt x="262" y="694"/>
                    <a:pt x="262" y="694"/>
                  </a:cubicBezTo>
                  <a:cubicBezTo>
                    <a:pt x="262" y="694"/>
                    <a:pt x="262" y="694"/>
                    <a:pt x="262" y="694"/>
                  </a:cubicBezTo>
                  <a:cubicBezTo>
                    <a:pt x="262" y="945"/>
                    <a:pt x="262" y="945"/>
                    <a:pt x="262" y="945"/>
                  </a:cubicBezTo>
                  <a:cubicBezTo>
                    <a:pt x="627" y="945"/>
                    <a:pt x="958" y="797"/>
                    <a:pt x="1198" y="557"/>
                  </a:cubicBezTo>
                  <a:cubicBezTo>
                    <a:pt x="1109" y="468"/>
                    <a:pt x="1109" y="468"/>
                    <a:pt x="1109" y="468"/>
                  </a:cubicBezTo>
                  <a:lnTo>
                    <a:pt x="1020" y="380"/>
                  </a:lnTo>
                  <a:close/>
                </a:path>
              </a:pathLst>
            </a:custGeom>
            <a:solidFill>
              <a:srgbClr val="C0C0C0"/>
            </a:solidFill>
            <a:ln cap="flat" cmpd="sng" w="28575">
              <a:solidFill>
                <a:srgbClr val="FFFFF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5061902" y="3675857"/>
              <a:ext cx="1257362" cy="1243860"/>
            </a:xfrm>
            <a:custGeom>
              <a:rect b="b" l="l" r="r" t="t"/>
              <a:pathLst>
                <a:path extrusionOk="0" h="936" w="946">
                  <a:moveTo>
                    <a:pt x="695" y="0"/>
                  </a:moveTo>
                  <a:cubicBezTo>
                    <a:pt x="695" y="0"/>
                    <a:pt x="695" y="0"/>
                    <a:pt x="695" y="0"/>
                  </a:cubicBezTo>
                  <a:cubicBezTo>
                    <a:pt x="694" y="0"/>
                    <a:pt x="694" y="0"/>
                    <a:pt x="694" y="0"/>
                  </a:cubicBezTo>
                  <a:cubicBezTo>
                    <a:pt x="668" y="0"/>
                    <a:pt x="646" y="21"/>
                    <a:pt x="646" y="48"/>
                  </a:cubicBezTo>
                  <a:cubicBezTo>
                    <a:pt x="646" y="61"/>
                    <a:pt x="651" y="73"/>
                    <a:pt x="660" y="82"/>
                  </a:cubicBezTo>
                  <a:cubicBezTo>
                    <a:pt x="671" y="100"/>
                    <a:pt x="678" y="121"/>
                    <a:pt x="678" y="144"/>
                  </a:cubicBezTo>
                  <a:cubicBezTo>
                    <a:pt x="678" y="209"/>
                    <a:pt x="625" y="262"/>
                    <a:pt x="560" y="262"/>
                  </a:cubicBezTo>
                  <a:cubicBezTo>
                    <a:pt x="495" y="262"/>
                    <a:pt x="443" y="209"/>
                    <a:pt x="443" y="144"/>
                  </a:cubicBezTo>
                  <a:cubicBezTo>
                    <a:pt x="443" y="120"/>
                    <a:pt x="450" y="98"/>
                    <a:pt x="462" y="79"/>
                  </a:cubicBezTo>
                  <a:cubicBezTo>
                    <a:pt x="469" y="71"/>
                    <a:pt x="474" y="60"/>
                    <a:pt x="474" y="48"/>
                  </a:cubicBezTo>
                  <a:cubicBezTo>
                    <a:pt x="474" y="25"/>
                    <a:pt x="457" y="5"/>
                    <a:pt x="435" y="1"/>
                  </a:cubicBezTo>
                  <a:cubicBezTo>
                    <a:pt x="432" y="0"/>
                    <a:pt x="429" y="0"/>
                    <a:pt x="426" y="0"/>
                  </a:cubicBezTo>
                  <a:cubicBezTo>
                    <a:pt x="157" y="0"/>
                    <a:pt x="157" y="0"/>
                    <a:pt x="157" y="0"/>
                  </a:cubicBezTo>
                  <a:cubicBezTo>
                    <a:pt x="157" y="0"/>
                    <a:pt x="157" y="0"/>
                    <a:pt x="157" y="0"/>
                  </a:cubicBezTo>
                  <a:cubicBezTo>
                    <a:pt x="157" y="148"/>
                    <a:pt x="97" y="282"/>
                    <a:pt x="0" y="379"/>
                  </a:cubicBezTo>
                  <a:cubicBezTo>
                    <a:pt x="95" y="474"/>
                    <a:pt x="95" y="474"/>
                    <a:pt x="95" y="474"/>
                  </a:cubicBezTo>
                  <a:cubicBezTo>
                    <a:pt x="190" y="569"/>
                    <a:pt x="190" y="569"/>
                    <a:pt x="190" y="569"/>
                  </a:cubicBezTo>
                  <a:cubicBezTo>
                    <a:pt x="192" y="571"/>
                    <a:pt x="195" y="573"/>
                    <a:pt x="196" y="576"/>
                  </a:cubicBezTo>
                  <a:cubicBezTo>
                    <a:pt x="209" y="595"/>
                    <a:pt x="207" y="620"/>
                    <a:pt x="190" y="636"/>
                  </a:cubicBezTo>
                  <a:cubicBezTo>
                    <a:pt x="182" y="645"/>
                    <a:pt x="171" y="649"/>
                    <a:pt x="160" y="650"/>
                  </a:cubicBezTo>
                  <a:cubicBezTo>
                    <a:pt x="138" y="655"/>
                    <a:pt x="117" y="665"/>
                    <a:pt x="100" y="682"/>
                  </a:cubicBezTo>
                  <a:cubicBezTo>
                    <a:pt x="54" y="728"/>
                    <a:pt x="54" y="803"/>
                    <a:pt x="100" y="849"/>
                  </a:cubicBezTo>
                  <a:cubicBezTo>
                    <a:pt x="146" y="895"/>
                    <a:pt x="221" y="895"/>
                    <a:pt x="267" y="849"/>
                  </a:cubicBezTo>
                  <a:cubicBezTo>
                    <a:pt x="283" y="833"/>
                    <a:pt x="293" y="813"/>
                    <a:pt x="298" y="792"/>
                  </a:cubicBezTo>
                  <a:cubicBezTo>
                    <a:pt x="298" y="780"/>
                    <a:pt x="303" y="768"/>
                    <a:pt x="312" y="758"/>
                  </a:cubicBezTo>
                  <a:cubicBezTo>
                    <a:pt x="331" y="740"/>
                    <a:pt x="361" y="740"/>
                    <a:pt x="380" y="758"/>
                  </a:cubicBezTo>
                  <a:cubicBezTo>
                    <a:pt x="380" y="758"/>
                    <a:pt x="380" y="759"/>
                    <a:pt x="380" y="759"/>
                  </a:cubicBezTo>
                  <a:cubicBezTo>
                    <a:pt x="380" y="759"/>
                    <a:pt x="380" y="759"/>
                    <a:pt x="380" y="759"/>
                  </a:cubicBezTo>
                  <a:cubicBezTo>
                    <a:pt x="469" y="847"/>
                    <a:pt x="469" y="847"/>
                    <a:pt x="469" y="847"/>
                  </a:cubicBezTo>
                  <a:cubicBezTo>
                    <a:pt x="558" y="936"/>
                    <a:pt x="558" y="936"/>
                    <a:pt x="558" y="936"/>
                  </a:cubicBezTo>
                  <a:cubicBezTo>
                    <a:pt x="558" y="936"/>
                    <a:pt x="558" y="936"/>
                    <a:pt x="558" y="936"/>
                  </a:cubicBezTo>
                  <a:cubicBezTo>
                    <a:pt x="797" y="697"/>
                    <a:pt x="946" y="366"/>
                    <a:pt x="946" y="0"/>
                  </a:cubicBezTo>
                  <a:lnTo>
                    <a:pt x="695" y="0"/>
                  </a:lnTo>
                  <a:close/>
                </a:path>
              </a:pathLst>
            </a:custGeom>
            <a:solidFill>
              <a:srgbClr val="C0C0C0"/>
            </a:solidFill>
            <a:ln cap="flat" cmpd="sng" w="28575">
              <a:solidFill>
                <a:srgbClr val="FFFFF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5061902" y="2431998"/>
              <a:ext cx="1257362" cy="1592095"/>
            </a:xfrm>
            <a:custGeom>
              <a:rect b="b" l="l" r="r" t="t"/>
              <a:pathLst>
                <a:path extrusionOk="0" h="1198" w="946">
                  <a:moveTo>
                    <a:pt x="426" y="936"/>
                  </a:moveTo>
                  <a:cubicBezTo>
                    <a:pt x="429" y="936"/>
                    <a:pt x="432" y="936"/>
                    <a:pt x="435" y="937"/>
                  </a:cubicBezTo>
                  <a:cubicBezTo>
                    <a:pt x="457" y="941"/>
                    <a:pt x="474" y="961"/>
                    <a:pt x="474" y="984"/>
                  </a:cubicBezTo>
                  <a:cubicBezTo>
                    <a:pt x="474" y="996"/>
                    <a:pt x="469" y="1007"/>
                    <a:pt x="462" y="1015"/>
                  </a:cubicBezTo>
                  <a:cubicBezTo>
                    <a:pt x="450" y="1034"/>
                    <a:pt x="443" y="1056"/>
                    <a:pt x="443" y="1080"/>
                  </a:cubicBezTo>
                  <a:cubicBezTo>
                    <a:pt x="443" y="1145"/>
                    <a:pt x="495" y="1198"/>
                    <a:pt x="560" y="1198"/>
                  </a:cubicBezTo>
                  <a:cubicBezTo>
                    <a:pt x="625" y="1198"/>
                    <a:pt x="678" y="1145"/>
                    <a:pt x="678" y="1080"/>
                  </a:cubicBezTo>
                  <a:cubicBezTo>
                    <a:pt x="678" y="1057"/>
                    <a:pt x="671" y="1036"/>
                    <a:pt x="660" y="1018"/>
                  </a:cubicBezTo>
                  <a:cubicBezTo>
                    <a:pt x="651" y="1009"/>
                    <a:pt x="646" y="997"/>
                    <a:pt x="646" y="984"/>
                  </a:cubicBezTo>
                  <a:cubicBezTo>
                    <a:pt x="646" y="957"/>
                    <a:pt x="668" y="936"/>
                    <a:pt x="694" y="936"/>
                  </a:cubicBezTo>
                  <a:cubicBezTo>
                    <a:pt x="694" y="936"/>
                    <a:pt x="694" y="936"/>
                    <a:pt x="695" y="936"/>
                  </a:cubicBezTo>
                  <a:cubicBezTo>
                    <a:pt x="695" y="936"/>
                    <a:pt x="695" y="936"/>
                    <a:pt x="695" y="936"/>
                  </a:cubicBezTo>
                  <a:cubicBezTo>
                    <a:pt x="946" y="936"/>
                    <a:pt x="946" y="936"/>
                    <a:pt x="946" y="936"/>
                  </a:cubicBezTo>
                  <a:cubicBezTo>
                    <a:pt x="946" y="936"/>
                    <a:pt x="946" y="936"/>
                    <a:pt x="946" y="936"/>
                  </a:cubicBezTo>
                  <a:cubicBezTo>
                    <a:pt x="946" y="936"/>
                    <a:pt x="946" y="936"/>
                    <a:pt x="946" y="936"/>
                  </a:cubicBezTo>
                  <a:cubicBezTo>
                    <a:pt x="946" y="570"/>
                    <a:pt x="797" y="239"/>
                    <a:pt x="558" y="0"/>
                  </a:cubicBezTo>
                  <a:cubicBezTo>
                    <a:pt x="381" y="177"/>
                    <a:pt x="381" y="177"/>
                    <a:pt x="381" y="177"/>
                  </a:cubicBezTo>
                  <a:cubicBezTo>
                    <a:pt x="381" y="177"/>
                    <a:pt x="381" y="177"/>
                    <a:pt x="380" y="177"/>
                  </a:cubicBezTo>
                  <a:cubicBezTo>
                    <a:pt x="379" y="178"/>
                    <a:pt x="379" y="178"/>
                    <a:pt x="379" y="178"/>
                  </a:cubicBezTo>
                  <a:cubicBezTo>
                    <a:pt x="361" y="197"/>
                    <a:pt x="361" y="227"/>
                    <a:pt x="380" y="246"/>
                  </a:cubicBezTo>
                  <a:cubicBezTo>
                    <a:pt x="389" y="255"/>
                    <a:pt x="402" y="260"/>
                    <a:pt x="414" y="260"/>
                  </a:cubicBezTo>
                  <a:cubicBezTo>
                    <a:pt x="435" y="264"/>
                    <a:pt x="454" y="275"/>
                    <a:pt x="470" y="291"/>
                  </a:cubicBezTo>
                  <a:cubicBezTo>
                    <a:pt x="516" y="337"/>
                    <a:pt x="516" y="411"/>
                    <a:pt x="470" y="457"/>
                  </a:cubicBezTo>
                  <a:cubicBezTo>
                    <a:pt x="424" y="503"/>
                    <a:pt x="350" y="503"/>
                    <a:pt x="304" y="457"/>
                  </a:cubicBezTo>
                  <a:cubicBezTo>
                    <a:pt x="287" y="440"/>
                    <a:pt x="276" y="420"/>
                    <a:pt x="272" y="398"/>
                  </a:cubicBezTo>
                  <a:cubicBezTo>
                    <a:pt x="271" y="387"/>
                    <a:pt x="266" y="376"/>
                    <a:pt x="258" y="367"/>
                  </a:cubicBezTo>
                  <a:cubicBezTo>
                    <a:pt x="242" y="351"/>
                    <a:pt x="216" y="349"/>
                    <a:pt x="198" y="361"/>
                  </a:cubicBezTo>
                  <a:cubicBezTo>
                    <a:pt x="195" y="363"/>
                    <a:pt x="194" y="364"/>
                    <a:pt x="191" y="366"/>
                  </a:cubicBezTo>
                  <a:cubicBezTo>
                    <a:pt x="0" y="557"/>
                    <a:pt x="0" y="557"/>
                    <a:pt x="0" y="557"/>
                  </a:cubicBezTo>
                  <a:cubicBezTo>
                    <a:pt x="97" y="654"/>
                    <a:pt x="157" y="788"/>
                    <a:pt x="157" y="936"/>
                  </a:cubicBezTo>
                  <a:cubicBezTo>
                    <a:pt x="157" y="936"/>
                    <a:pt x="157" y="936"/>
                    <a:pt x="157" y="936"/>
                  </a:cubicBezTo>
                  <a:lnTo>
                    <a:pt x="426" y="936"/>
                  </a:lnTo>
                  <a:close/>
                </a:path>
              </a:pathLst>
            </a:custGeom>
            <a:solidFill>
              <a:srgbClr val="C0C0C0"/>
            </a:solidFill>
            <a:ln cap="flat" cmpd="sng" w="28575">
              <a:solidFill>
                <a:srgbClr val="FFFFF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4559520" y="1916114"/>
              <a:ext cx="1243860" cy="1256236"/>
            </a:xfrm>
            <a:custGeom>
              <a:rect b="b" l="l" r="r" t="t"/>
              <a:pathLst>
                <a:path extrusionOk="0" h="945" w="936">
                  <a:moveTo>
                    <a:pt x="0" y="251"/>
                  </a:moveTo>
                  <a:cubicBezTo>
                    <a:pt x="0" y="251"/>
                    <a:pt x="0" y="251"/>
                    <a:pt x="0" y="252"/>
                  </a:cubicBezTo>
                  <a:cubicBezTo>
                    <a:pt x="0" y="278"/>
                    <a:pt x="21" y="300"/>
                    <a:pt x="48" y="300"/>
                  </a:cubicBezTo>
                  <a:cubicBezTo>
                    <a:pt x="61" y="300"/>
                    <a:pt x="73" y="294"/>
                    <a:pt x="82" y="286"/>
                  </a:cubicBezTo>
                  <a:cubicBezTo>
                    <a:pt x="100" y="274"/>
                    <a:pt x="121" y="268"/>
                    <a:pt x="144" y="268"/>
                  </a:cubicBezTo>
                  <a:cubicBezTo>
                    <a:pt x="209" y="268"/>
                    <a:pt x="261" y="320"/>
                    <a:pt x="261" y="385"/>
                  </a:cubicBezTo>
                  <a:cubicBezTo>
                    <a:pt x="261" y="450"/>
                    <a:pt x="209" y="503"/>
                    <a:pt x="144" y="503"/>
                  </a:cubicBezTo>
                  <a:cubicBezTo>
                    <a:pt x="120" y="503"/>
                    <a:pt x="98" y="496"/>
                    <a:pt x="79" y="484"/>
                  </a:cubicBezTo>
                  <a:cubicBezTo>
                    <a:pt x="71" y="476"/>
                    <a:pt x="60" y="472"/>
                    <a:pt x="48" y="472"/>
                  </a:cubicBezTo>
                  <a:cubicBezTo>
                    <a:pt x="24" y="472"/>
                    <a:pt x="5" y="489"/>
                    <a:pt x="1" y="510"/>
                  </a:cubicBezTo>
                  <a:cubicBezTo>
                    <a:pt x="0" y="514"/>
                    <a:pt x="0" y="517"/>
                    <a:pt x="0" y="520"/>
                  </a:cubicBezTo>
                  <a:cubicBezTo>
                    <a:pt x="0" y="789"/>
                    <a:pt x="0" y="789"/>
                    <a:pt x="0" y="789"/>
                  </a:cubicBezTo>
                  <a:cubicBezTo>
                    <a:pt x="148" y="789"/>
                    <a:pt x="281" y="849"/>
                    <a:pt x="378" y="945"/>
                  </a:cubicBezTo>
                  <a:cubicBezTo>
                    <a:pt x="569" y="754"/>
                    <a:pt x="569" y="754"/>
                    <a:pt x="569" y="754"/>
                  </a:cubicBezTo>
                  <a:cubicBezTo>
                    <a:pt x="572" y="752"/>
                    <a:pt x="573" y="751"/>
                    <a:pt x="576" y="749"/>
                  </a:cubicBezTo>
                  <a:cubicBezTo>
                    <a:pt x="594" y="737"/>
                    <a:pt x="620" y="739"/>
                    <a:pt x="636" y="755"/>
                  </a:cubicBezTo>
                  <a:cubicBezTo>
                    <a:pt x="644" y="764"/>
                    <a:pt x="649" y="775"/>
                    <a:pt x="650" y="786"/>
                  </a:cubicBezTo>
                  <a:cubicBezTo>
                    <a:pt x="654" y="808"/>
                    <a:pt x="665" y="828"/>
                    <a:pt x="682" y="845"/>
                  </a:cubicBezTo>
                  <a:cubicBezTo>
                    <a:pt x="728" y="891"/>
                    <a:pt x="802" y="891"/>
                    <a:pt x="848" y="845"/>
                  </a:cubicBezTo>
                  <a:cubicBezTo>
                    <a:pt x="894" y="799"/>
                    <a:pt x="894" y="725"/>
                    <a:pt x="848" y="679"/>
                  </a:cubicBezTo>
                  <a:cubicBezTo>
                    <a:pt x="832" y="663"/>
                    <a:pt x="813" y="652"/>
                    <a:pt x="792" y="648"/>
                  </a:cubicBezTo>
                  <a:cubicBezTo>
                    <a:pt x="780" y="648"/>
                    <a:pt x="767" y="643"/>
                    <a:pt x="758" y="634"/>
                  </a:cubicBezTo>
                  <a:cubicBezTo>
                    <a:pt x="739" y="615"/>
                    <a:pt x="739" y="585"/>
                    <a:pt x="757" y="566"/>
                  </a:cubicBezTo>
                  <a:cubicBezTo>
                    <a:pt x="758" y="565"/>
                    <a:pt x="758" y="565"/>
                    <a:pt x="758" y="565"/>
                  </a:cubicBezTo>
                  <a:cubicBezTo>
                    <a:pt x="759" y="565"/>
                    <a:pt x="759" y="565"/>
                    <a:pt x="759" y="565"/>
                  </a:cubicBezTo>
                  <a:cubicBezTo>
                    <a:pt x="936" y="388"/>
                    <a:pt x="936" y="388"/>
                    <a:pt x="936" y="388"/>
                  </a:cubicBezTo>
                  <a:cubicBezTo>
                    <a:pt x="696" y="148"/>
                    <a:pt x="365" y="0"/>
                    <a:pt x="0" y="0"/>
                  </a:cubicBezTo>
                  <a:cubicBezTo>
                    <a:pt x="0" y="251"/>
                    <a:pt x="0" y="251"/>
                    <a:pt x="0" y="251"/>
                  </a:cubicBezTo>
                  <a:close/>
                </a:path>
              </a:pathLst>
            </a:custGeom>
            <a:solidFill>
              <a:srgbClr val="C0C0C0"/>
            </a:solidFill>
            <a:ln cap="flat" cmpd="sng" w="28575">
              <a:solidFill>
                <a:srgbClr val="FFFFF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descr="PresentationLoad.com" id="214" name="Google Shape;214;p2"/>
          <p:cNvSpPr txBox="1"/>
          <p:nvPr/>
        </p:nvSpPr>
        <p:spPr>
          <a:xfrm>
            <a:off x="492918" y="3715666"/>
            <a:ext cx="2675585" cy="45884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005EA8"/>
                </a:solidFill>
                <a:latin typeface="Arial"/>
                <a:ea typeface="Arial"/>
                <a:cs typeface="Arial"/>
                <a:sym typeface="Arial"/>
              </a:rPr>
              <a:t>Process Management Deployment</a:t>
            </a:r>
            <a:endParaRPr b="0" i="0" sz="1050" u="none" cap="none" strike="noStrike">
              <a:solidFill>
                <a:srgbClr val="005EA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45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41494E"/>
                </a:solidFill>
                <a:latin typeface="Arial"/>
                <a:ea typeface="Arial"/>
                <a:cs typeface="Arial"/>
                <a:sym typeface="Arial"/>
              </a:rPr>
              <a:t>und Verkürzung der erfolgreichen Einarbeitung neuer Mitarbeiter.</a:t>
            </a:r>
            <a:endParaRPr/>
          </a:p>
        </p:txBody>
      </p:sp>
      <p:sp>
        <p:nvSpPr>
          <p:cNvPr descr="PresentationLoad.com" id="215" name="Google Shape;215;p2"/>
          <p:cNvSpPr txBox="1"/>
          <p:nvPr/>
        </p:nvSpPr>
        <p:spPr>
          <a:xfrm>
            <a:off x="5894845" y="3715666"/>
            <a:ext cx="2755045" cy="45884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005EA8"/>
                </a:solidFill>
                <a:latin typeface="Arial"/>
                <a:ea typeface="Arial"/>
                <a:cs typeface="Arial"/>
                <a:sym typeface="Arial"/>
              </a:rPr>
              <a:t>Process Management Standards &amp; Methods</a:t>
            </a:r>
            <a:endParaRPr/>
          </a:p>
          <a:p>
            <a:pPr indent="0" lvl="0" marL="0" marR="0" rtl="0" algn="r">
              <a:lnSpc>
                <a:spcPct val="90000"/>
              </a:lnSpc>
              <a:spcBef>
                <a:spcPts val="45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41494E"/>
                </a:solidFill>
                <a:latin typeface="Arial"/>
                <a:ea typeface="Arial"/>
                <a:cs typeface="Arial"/>
                <a:sym typeface="Arial"/>
              </a:rPr>
              <a:t>an Zeit, welche für neue Ideen und Innovationen zur Verfügung steht.</a:t>
            </a:r>
            <a:endParaRPr/>
          </a:p>
        </p:txBody>
      </p:sp>
      <p:sp>
        <p:nvSpPr>
          <p:cNvPr descr="PresentationLoad.com" id="216" name="Google Shape;216;p2"/>
          <p:cNvSpPr txBox="1"/>
          <p:nvPr/>
        </p:nvSpPr>
        <p:spPr>
          <a:xfrm>
            <a:off x="5894846" y="2650083"/>
            <a:ext cx="2755045" cy="45884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005EA8"/>
                </a:solidFill>
                <a:latin typeface="Arial"/>
                <a:ea typeface="Arial"/>
                <a:cs typeface="Arial"/>
                <a:sym typeface="Arial"/>
              </a:rPr>
              <a:t>Process Performance Management</a:t>
            </a:r>
            <a:endParaRPr/>
          </a:p>
          <a:p>
            <a:pPr indent="0" lvl="0" marL="0" marR="0" rtl="0" algn="r">
              <a:lnSpc>
                <a:spcPct val="90000"/>
              </a:lnSpc>
              <a:spcBef>
                <a:spcPts val="45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41494E"/>
                </a:solidFill>
                <a:latin typeface="Arial"/>
                <a:ea typeface="Arial"/>
                <a:cs typeface="Arial"/>
                <a:sym typeface="Arial"/>
              </a:rPr>
              <a:t>des Risikos durch Identifikation der kritischen Wissensfelder.</a:t>
            </a:r>
            <a:endParaRPr/>
          </a:p>
        </p:txBody>
      </p:sp>
      <p:cxnSp>
        <p:nvCxnSpPr>
          <p:cNvPr descr="PresentationLoad.com" id="217" name="Google Shape;217;p2"/>
          <p:cNvCxnSpPr/>
          <p:nvPr/>
        </p:nvCxnSpPr>
        <p:spPr>
          <a:xfrm>
            <a:off x="492919" y="2391966"/>
            <a:ext cx="2844572" cy="0"/>
          </a:xfrm>
          <a:prstGeom prst="straightConnector1">
            <a:avLst/>
          </a:prstGeom>
          <a:noFill/>
          <a:ln cap="flat" cmpd="sng" w="19050">
            <a:solidFill>
              <a:srgbClr val="969696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descr="PresentationLoad.com" id="218" name="Google Shape;218;p2"/>
          <p:cNvSpPr txBox="1"/>
          <p:nvPr/>
        </p:nvSpPr>
        <p:spPr>
          <a:xfrm>
            <a:off x="492918" y="2650083"/>
            <a:ext cx="2675585" cy="45884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005EA8"/>
                </a:solidFill>
                <a:latin typeface="Arial"/>
                <a:ea typeface="Arial"/>
                <a:cs typeface="Arial"/>
                <a:sym typeface="Arial"/>
              </a:rPr>
              <a:t>Process Management Tools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45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41494E"/>
                </a:solidFill>
                <a:latin typeface="Arial"/>
                <a:ea typeface="Arial"/>
                <a:cs typeface="Arial"/>
                <a:sym typeface="Arial"/>
              </a:rPr>
              <a:t>der Produktivität durch Senkung des Kosten- und Zeitaufwands.</a:t>
            </a:r>
            <a:endParaRPr/>
          </a:p>
        </p:txBody>
      </p:sp>
      <p:sp>
        <p:nvSpPr>
          <p:cNvPr descr="PresentationLoad.com" id="219" name="Google Shape;219;p2"/>
          <p:cNvSpPr txBox="1"/>
          <p:nvPr/>
        </p:nvSpPr>
        <p:spPr>
          <a:xfrm>
            <a:off x="492919" y="1468402"/>
            <a:ext cx="2601710" cy="4588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005EA8"/>
                </a:solidFill>
                <a:latin typeface="Arial"/>
                <a:ea typeface="Arial"/>
                <a:cs typeface="Arial"/>
                <a:sym typeface="Arial"/>
              </a:rPr>
              <a:t>Process Architecture &amp; Model</a:t>
            </a:r>
            <a:endParaRPr b="1" i="0" sz="1050" u="none" cap="none" strike="noStrike">
              <a:solidFill>
                <a:srgbClr val="005EA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45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41494E"/>
                </a:solidFill>
                <a:latin typeface="Arial"/>
                <a:ea typeface="Arial"/>
                <a:cs typeface="Arial"/>
                <a:sym typeface="Arial"/>
              </a:rPr>
              <a:t>der Kooperation durch Aufbereitung des vorhandenen und benötigten Wissens.</a:t>
            </a:r>
            <a:endParaRPr/>
          </a:p>
        </p:txBody>
      </p:sp>
      <p:sp>
        <p:nvSpPr>
          <p:cNvPr descr="PresentationLoad.com" id="220" name="Google Shape;220;p2"/>
          <p:cNvSpPr txBox="1"/>
          <p:nvPr/>
        </p:nvSpPr>
        <p:spPr>
          <a:xfrm>
            <a:off x="5894415" y="1468402"/>
            <a:ext cx="2755662" cy="4588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rgbClr val="005EA8"/>
                </a:solidFill>
                <a:latin typeface="Arial"/>
                <a:ea typeface="Arial"/>
                <a:cs typeface="Arial"/>
                <a:sym typeface="Arial"/>
              </a:rPr>
              <a:t>Process Governance &amp; Control</a:t>
            </a:r>
            <a:endParaRPr/>
          </a:p>
          <a:p>
            <a:pPr indent="0" lvl="0" marL="0" marR="0" rtl="0" algn="r">
              <a:lnSpc>
                <a:spcPct val="90000"/>
              </a:lnSpc>
              <a:spcBef>
                <a:spcPts val="45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41494E"/>
                </a:solidFill>
                <a:latin typeface="Arial"/>
                <a:ea typeface="Arial"/>
                <a:cs typeface="Arial"/>
                <a:sym typeface="Arial"/>
              </a:rPr>
              <a:t>der Erkennung der Notwendigkeiten im Hinblick auf benötigtes Know-how.</a:t>
            </a:r>
            <a:endParaRPr/>
          </a:p>
        </p:txBody>
      </p:sp>
      <p:sp>
        <p:nvSpPr>
          <p:cNvPr descr="PresentationLoad.com" id="221" name="Google Shape;221;p2"/>
          <p:cNvSpPr txBox="1"/>
          <p:nvPr/>
        </p:nvSpPr>
        <p:spPr>
          <a:xfrm>
            <a:off x="4294936" y="2637473"/>
            <a:ext cx="597669" cy="373949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41494E"/>
                </a:solidFill>
                <a:latin typeface="Arial"/>
                <a:ea typeface="Arial"/>
                <a:cs typeface="Arial"/>
                <a:sym typeface="Arial"/>
              </a:rPr>
              <a:t>CIP      (plan, do, check, act)</a:t>
            </a:r>
            <a:endParaRPr/>
          </a:p>
        </p:txBody>
      </p:sp>
      <p:cxnSp>
        <p:nvCxnSpPr>
          <p:cNvPr descr="PresentationLoad.com" id="222" name="Google Shape;222;p2"/>
          <p:cNvCxnSpPr/>
          <p:nvPr/>
        </p:nvCxnSpPr>
        <p:spPr>
          <a:xfrm>
            <a:off x="492919" y="3411141"/>
            <a:ext cx="2844572" cy="0"/>
          </a:xfrm>
          <a:prstGeom prst="straightConnector1">
            <a:avLst/>
          </a:prstGeom>
          <a:noFill/>
          <a:ln cap="flat" cmpd="sng" w="19050">
            <a:solidFill>
              <a:srgbClr val="969696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descr="PresentationLoad.com" id="223" name="Google Shape;223;p2"/>
          <p:cNvCxnSpPr/>
          <p:nvPr/>
        </p:nvCxnSpPr>
        <p:spPr>
          <a:xfrm>
            <a:off x="5868295" y="2391966"/>
            <a:ext cx="2781595" cy="0"/>
          </a:xfrm>
          <a:prstGeom prst="straightConnector1">
            <a:avLst/>
          </a:prstGeom>
          <a:noFill/>
          <a:ln cap="flat" cmpd="sng" w="19050">
            <a:solidFill>
              <a:srgbClr val="969696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descr="PresentationLoad.com" id="224" name="Google Shape;224;p2"/>
          <p:cNvCxnSpPr/>
          <p:nvPr/>
        </p:nvCxnSpPr>
        <p:spPr>
          <a:xfrm>
            <a:off x="5868295" y="3406825"/>
            <a:ext cx="2781595" cy="0"/>
          </a:xfrm>
          <a:prstGeom prst="straightConnector1">
            <a:avLst/>
          </a:prstGeom>
          <a:noFill/>
          <a:ln cap="flat" cmpd="sng" w="19050">
            <a:solidFill>
              <a:srgbClr val="969696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"/>
          <p:cNvSpPr txBox="1"/>
          <p:nvPr>
            <p:ph type="title"/>
          </p:nvPr>
        </p:nvSpPr>
        <p:spPr>
          <a:xfrm>
            <a:off x="492919" y="390761"/>
            <a:ext cx="8156972" cy="6093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-US"/>
              <a:t>Supply-Chain-Management-Strategie</a:t>
            </a:r>
            <a:br>
              <a:rPr lang="en-US"/>
            </a:br>
            <a:r>
              <a:rPr lang="en-US"/>
              <a:t>2020</a:t>
            </a:r>
            <a:endParaRPr/>
          </a:p>
        </p:txBody>
      </p:sp>
      <p:sp>
        <p:nvSpPr>
          <p:cNvPr id="230" name="Google Shape;230;p3"/>
          <p:cNvSpPr/>
          <p:nvPr/>
        </p:nvSpPr>
        <p:spPr>
          <a:xfrm>
            <a:off x="1580593" y="2738857"/>
            <a:ext cx="2118122" cy="1426369"/>
          </a:xfrm>
          <a:custGeom>
            <a:rect b="b" l="l" r="r" t="t"/>
            <a:pathLst>
              <a:path extrusionOk="0" fill="none" h="21600" w="25601">
                <a:moveTo>
                  <a:pt x="0" y="9332"/>
                </a:moveTo>
                <a:cubicBezTo>
                  <a:pt x="4032" y="3488"/>
                  <a:pt x="10678" y="-1"/>
                  <a:pt x="17778" y="0"/>
                </a:cubicBezTo>
                <a:cubicBezTo>
                  <a:pt x="20454" y="0"/>
                  <a:pt x="23106" y="497"/>
                  <a:pt x="25601" y="1466"/>
                </a:cubicBezTo>
              </a:path>
              <a:path extrusionOk="0" h="21600" w="25601">
                <a:moveTo>
                  <a:pt x="0" y="9332"/>
                </a:moveTo>
                <a:cubicBezTo>
                  <a:pt x="4032" y="3488"/>
                  <a:pt x="10678" y="-1"/>
                  <a:pt x="17778" y="0"/>
                </a:cubicBezTo>
                <a:cubicBezTo>
                  <a:pt x="20454" y="0"/>
                  <a:pt x="23106" y="497"/>
                  <a:pt x="25601" y="1466"/>
                </a:cubicBezTo>
                <a:lnTo>
                  <a:pt x="17778" y="21600"/>
                </a:lnTo>
                <a:lnTo>
                  <a:pt x="0" y="9332"/>
                </a:lnTo>
                <a:close/>
              </a:path>
            </a:pathLst>
          </a:custGeom>
          <a:noFill/>
          <a:ln cap="flat" cmpd="sng" w="38100">
            <a:solidFill>
              <a:srgbClr val="6996C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3"/>
          <p:cNvSpPr/>
          <p:nvPr/>
        </p:nvSpPr>
        <p:spPr>
          <a:xfrm>
            <a:off x="3599893" y="2130448"/>
            <a:ext cx="2118122" cy="1426369"/>
          </a:xfrm>
          <a:custGeom>
            <a:rect b="b" l="l" r="r" t="t"/>
            <a:pathLst>
              <a:path extrusionOk="0" fill="none" h="21600" w="25601">
                <a:moveTo>
                  <a:pt x="0" y="9332"/>
                </a:moveTo>
                <a:cubicBezTo>
                  <a:pt x="4032" y="3488"/>
                  <a:pt x="10678" y="-1"/>
                  <a:pt x="17778" y="0"/>
                </a:cubicBezTo>
                <a:cubicBezTo>
                  <a:pt x="20454" y="0"/>
                  <a:pt x="23106" y="497"/>
                  <a:pt x="25601" y="1466"/>
                </a:cubicBezTo>
              </a:path>
              <a:path extrusionOk="0" h="21600" w="25601">
                <a:moveTo>
                  <a:pt x="0" y="9332"/>
                </a:moveTo>
                <a:cubicBezTo>
                  <a:pt x="4032" y="3488"/>
                  <a:pt x="10678" y="-1"/>
                  <a:pt x="17778" y="0"/>
                </a:cubicBezTo>
                <a:cubicBezTo>
                  <a:pt x="20454" y="0"/>
                  <a:pt x="23106" y="497"/>
                  <a:pt x="25601" y="1466"/>
                </a:cubicBezTo>
                <a:lnTo>
                  <a:pt x="17778" y="21600"/>
                </a:lnTo>
                <a:lnTo>
                  <a:pt x="0" y="9332"/>
                </a:lnTo>
                <a:close/>
              </a:path>
            </a:pathLst>
          </a:custGeom>
          <a:noFill/>
          <a:ln cap="flat" cmpd="sng" w="38100">
            <a:solidFill>
              <a:srgbClr val="6996C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p3"/>
          <p:cNvSpPr/>
          <p:nvPr/>
        </p:nvSpPr>
        <p:spPr>
          <a:xfrm>
            <a:off x="5618002" y="1520848"/>
            <a:ext cx="2118122" cy="1426369"/>
          </a:xfrm>
          <a:custGeom>
            <a:rect b="b" l="l" r="r" t="t"/>
            <a:pathLst>
              <a:path extrusionOk="0" fill="none" h="21600" w="25601">
                <a:moveTo>
                  <a:pt x="0" y="9332"/>
                </a:moveTo>
                <a:cubicBezTo>
                  <a:pt x="4032" y="3488"/>
                  <a:pt x="10678" y="-1"/>
                  <a:pt x="17778" y="0"/>
                </a:cubicBezTo>
                <a:cubicBezTo>
                  <a:pt x="20454" y="0"/>
                  <a:pt x="23106" y="497"/>
                  <a:pt x="25601" y="1466"/>
                </a:cubicBezTo>
              </a:path>
              <a:path extrusionOk="0" h="21600" w="25601">
                <a:moveTo>
                  <a:pt x="0" y="9332"/>
                </a:moveTo>
                <a:cubicBezTo>
                  <a:pt x="4032" y="3488"/>
                  <a:pt x="10678" y="-1"/>
                  <a:pt x="17778" y="0"/>
                </a:cubicBezTo>
                <a:cubicBezTo>
                  <a:pt x="20454" y="0"/>
                  <a:pt x="23106" y="497"/>
                  <a:pt x="25601" y="1466"/>
                </a:cubicBezTo>
                <a:lnTo>
                  <a:pt x="17778" y="21600"/>
                </a:lnTo>
                <a:lnTo>
                  <a:pt x="0" y="9332"/>
                </a:lnTo>
                <a:close/>
              </a:path>
            </a:pathLst>
          </a:custGeom>
          <a:noFill/>
          <a:ln cap="flat" cmpd="sng" w="38100">
            <a:solidFill>
              <a:srgbClr val="6996C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3"/>
          <p:cNvSpPr txBox="1"/>
          <p:nvPr/>
        </p:nvSpPr>
        <p:spPr>
          <a:xfrm>
            <a:off x="2044936" y="2569441"/>
            <a:ext cx="977832" cy="1615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enable Enablers</a:t>
            </a:r>
            <a:endParaRPr/>
          </a:p>
        </p:txBody>
      </p:sp>
      <p:sp>
        <p:nvSpPr>
          <p:cNvPr id="234" name="Google Shape;234;p3"/>
          <p:cNvSpPr txBox="1"/>
          <p:nvPr/>
        </p:nvSpPr>
        <p:spPr>
          <a:xfrm>
            <a:off x="3848696" y="1915804"/>
            <a:ext cx="1352934" cy="1615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empower responsibles</a:t>
            </a:r>
            <a:endParaRPr b="0" i="0" sz="105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3"/>
          <p:cNvSpPr txBox="1"/>
          <p:nvPr/>
        </p:nvSpPr>
        <p:spPr>
          <a:xfrm>
            <a:off x="6019461" y="1291972"/>
            <a:ext cx="1425070" cy="1615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Focus on core business</a:t>
            </a:r>
            <a:endParaRPr/>
          </a:p>
        </p:txBody>
      </p:sp>
      <p:sp>
        <p:nvSpPr>
          <p:cNvPr id="236" name="Google Shape;236;p3"/>
          <p:cNvSpPr/>
          <p:nvPr/>
        </p:nvSpPr>
        <p:spPr>
          <a:xfrm>
            <a:off x="2044936" y="3121048"/>
            <a:ext cx="1190625" cy="6370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52400" lvl="1" marL="152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Noto Sans Symbols"/>
              <a:buChar char="▪"/>
            </a:pPr>
            <a:r>
              <a:rPr b="0" i="0" lang="en-US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Skill Management</a:t>
            </a:r>
            <a:endParaRPr/>
          </a:p>
          <a:p>
            <a:pPr indent="-95250" lvl="1" marL="152400" marR="0" rtl="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Noto Sans Symbols"/>
              <a:buNone/>
            </a:pPr>
            <a:r>
              <a:t/>
            </a:r>
            <a:endParaRPr b="0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52400" lvl="1" marL="152400" marR="0" rtl="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Noto Sans Symbols"/>
              <a:buChar char="▪"/>
            </a:pPr>
            <a:r>
              <a:rPr b="0" i="0" lang="en-US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Process management</a:t>
            </a:r>
            <a:endParaRPr/>
          </a:p>
        </p:txBody>
      </p:sp>
      <p:sp>
        <p:nvSpPr>
          <p:cNvPr id="237" name="Google Shape;237;p3"/>
          <p:cNvSpPr/>
          <p:nvPr/>
        </p:nvSpPr>
        <p:spPr>
          <a:xfrm>
            <a:off x="4064236" y="2463823"/>
            <a:ext cx="1190625" cy="4985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52400" lvl="1" marL="152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Noto Sans Symbols"/>
              <a:buChar char="▪"/>
            </a:pPr>
            <a:r>
              <a:rPr b="0" i="0" lang="en-US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Organization </a:t>
            </a:r>
            <a:endParaRPr/>
          </a:p>
          <a:p>
            <a:pPr indent="-95250" lvl="1" marL="152400" marR="0" rtl="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Noto Sans Symbols"/>
              <a:buNone/>
            </a:pPr>
            <a:r>
              <a:t/>
            </a:r>
            <a:endParaRPr b="0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52400" lvl="1" marL="152400" marR="0" rtl="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Noto Sans Symbols"/>
              <a:buChar char="▪"/>
            </a:pPr>
            <a:r>
              <a:rPr b="0" i="0" lang="en-US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Digitization </a:t>
            </a:r>
            <a:endParaRPr/>
          </a:p>
        </p:txBody>
      </p:sp>
      <p:sp>
        <p:nvSpPr>
          <p:cNvPr id="238" name="Google Shape;238;p3"/>
          <p:cNvSpPr/>
          <p:nvPr/>
        </p:nvSpPr>
        <p:spPr>
          <a:xfrm>
            <a:off x="6190692" y="1801835"/>
            <a:ext cx="1190625" cy="11356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52400" lvl="1" marL="152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Noto Sans Symbols"/>
              <a:buChar char="▪"/>
            </a:pPr>
            <a:r>
              <a:rPr b="0" i="0" lang="en-US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Automatic PO`s</a:t>
            </a:r>
            <a:endParaRPr/>
          </a:p>
          <a:p>
            <a:pPr indent="-95250" lvl="1" marL="152400" marR="0" rtl="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Noto Sans Symbols"/>
              <a:buNone/>
            </a:pPr>
            <a:r>
              <a:t/>
            </a:r>
            <a:endParaRPr b="0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52400" lvl="1" marL="152400" marR="0" rtl="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Noto Sans Symbols"/>
              <a:buChar char="▪"/>
            </a:pPr>
            <a:r>
              <a:rPr b="0" i="0" lang="en-US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Robotics</a:t>
            </a:r>
            <a:endParaRPr/>
          </a:p>
          <a:p>
            <a:pPr indent="-95250" lvl="1" marL="152400" marR="0" rtl="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Noto Sans Symbols"/>
              <a:buNone/>
            </a:pPr>
            <a:r>
              <a:t/>
            </a:r>
            <a:endParaRPr b="0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52400" lvl="1" marL="152400" marR="0" rtl="0" algn="l">
              <a:lnSpc>
                <a:spcPct val="100000"/>
              </a:lnSpc>
              <a:spcBef>
                <a:spcPts val="27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Noto Sans Symbols"/>
              <a:buChar char="▪"/>
            </a:pPr>
            <a:r>
              <a:rPr b="0" i="0" lang="en-US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Focus on strategic and mid to long term purchasing</a:t>
            </a:r>
            <a:endParaRPr/>
          </a:p>
        </p:txBody>
      </p:sp>
      <p:sp>
        <p:nvSpPr>
          <p:cNvPr id="239" name="Google Shape;239;p3"/>
          <p:cNvSpPr txBox="1"/>
          <p:nvPr/>
        </p:nvSpPr>
        <p:spPr>
          <a:xfrm>
            <a:off x="1787052" y="4299943"/>
            <a:ext cx="1481176" cy="1615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rPr>
              <a:t>Operational Excellence</a:t>
            </a:r>
            <a:endParaRPr/>
          </a:p>
        </p:txBody>
      </p:sp>
      <p:sp>
        <p:nvSpPr>
          <p:cNvPr id="240" name="Google Shape;240;p3"/>
          <p:cNvSpPr txBox="1"/>
          <p:nvPr/>
        </p:nvSpPr>
        <p:spPr>
          <a:xfrm>
            <a:off x="3815372" y="4299943"/>
            <a:ext cx="1667124" cy="1615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rPr>
              <a:t>Organizational Excellence</a:t>
            </a:r>
            <a:endParaRPr/>
          </a:p>
        </p:txBody>
      </p:sp>
      <p:sp>
        <p:nvSpPr>
          <p:cNvPr id="241" name="Google Shape;241;p3"/>
          <p:cNvSpPr txBox="1"/>
          <p:nvPr/>
        </p:nvSpPr>
        <p:spPr>
          <a:xfrm>
            <a:off x="6019460" y="4299943"/>
            <a:ext cx="1810308" cy="1615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050" u="none" cap="none" strike="noStrike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rPr>
              <a:t>Procurement Excellence</a:t>
            </a:r>
            <a:endParaRPr/>
          </a:p>
        </p:txBody>
      </p:sp>
      <p:sp>
        <p:nvSpPr>
          <p:cNvPr id="242" name="Google Shape;242;p3"/>
          <p:cNvSpPr txBox="1"/>
          <p:nvPr>
            <p:ph idx="11" type="ftr"/>
          </p:nvPr>
        </p:nvSpPr>
        <p:spPr>
          <a:xfrm>
            <a:off x="7876382" y="4920854"/>
            <a:ext cx="881100" cy="108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Übersicht Einkaufshandbuch | Dr. Bernhard Rau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"/>
          <p:cNvSpPr txBox="1"/>
          <p:nvPr>
            <p:ph idx="12" type="sldNum"/>
          </p:nvPr>
        </p:nvSpPr>
        <p:spPr>
          <a:xfrm>
            <a:off x="1071166" y="4920907"/>
            <a:ext cx="6805200" cy="108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0" lang="en-US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p3"/>
          <p:cNvSpPr/>
          <p:nvPr/>
        </p:nvSpPr>
        <p:spPr>
          <a:xfrm flipH="1" rot="-5400000">
            <a:off x="2553090" y="3193119"/>
            <a:ext cx="149392" cy="1944215"/>
          </a:xfrm>
          <a:prstGeom prst="homePlate">
            <a:avLst>
              <a:gd fmla="val 100000" name="adj"/>
            </a:avLst>
          </a:prstGeom>
          <a:noFill/>
          <a:ln cap="flat" cmpd="sng" w="38100">
            <a:solidFill>
              <a:srgbClr val="6996C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3"/>
          <p:cNvSpPr/>
          <p:nvPr/>
        </p:nvSpPr>
        <p:spPr>
          <a:xfrm flipH="1" rot="-5400000">
            <a:off x="4605995" y="3193119"/>
            <a:ext cx="149392" cy="1944215"/>
          </a:xfrm>
          <a:prstGeom prst="homePlate">
            <a:avLst>
              <a:gd fmla="val 100000" name="adj"/>
            </a:avLst>
          </a:prstGeom>
          <a:noFill/>
          <a:ln cap="flat" cmpd="sng" w="38100">
            <a:solidFill>
              <a:srgbClr val="6996C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"/>
          <p:cNvSpPr/>
          <p:nvPr/>
        </p:nvSpPr>
        <p:spPr>
          <a:xfrm flipH="1" rot="-5400000">
            <a:off x="6836190" y="3263230"/>
            <a:ext cx="149392" cy="1803992"/>
          </a:xfrm>
          <a:prstGeom prst="homePlate">
            <a:avLst>
              <a:gd fmla="val 100000" name="adj"/>
            </a:avLst>
          </a:prstGeom>
          <a:noFill/>
          <a:ln cap="flat" cmpd="sng" w="38100">
            <a:solidFill>
              <a:srgbClr val="6996C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0f7de05c-5a83-4e8d-b9a7-2d7fcd22bc40_Enabled">
    <vt:lpwstr>true</vt:lpwstr>
  </property>
  <property fmtid="{D5CDD505-2E9C-101B-9397-08002B2CF9AE}" pid="3" name="MSIP_Label_0f7de05c-5a83-4e8d-b9a7-2d7fcd22bc40_SetDate">
    <vt:lpwstr>2021-10-01T06:28:58Z</vt:lpwstr>
  </property>
  <property fmtid="{D5CDD505-2E9C-101B-9397-08002B2CF9AE}" pid="4" name="MSIP_Label_0f7de05c-5a83-4e8d-b9a7-2d7fcd22bc40_Method">
    <vt:lpwstr>Privileged</vt:lpwstr>
  </property>
  <property fmtid="{D5CDD505-2E9C-101B-9397-08002B2CF9AE}" pid="5" name="MSIP_Label_0f7de05c-5a83-4e8d-b9a7-2d7fcd22bc40_Name">
    <vt:lpwstr>Oerlikon Internal</vt:lpwstr>
  </property>
  <property fmtid="{D5CDD505-2E9C-101B-9397-08002B2CF9AE}" pid="6" name="MSIP_Label_0f7de05c-5a83-4e8d-b9a7-2d7fcd22bc40_SiteId">
    <vt:lpwstr>5358c2a8-c6ed-4ce9-9d04-202a74f90369</vt:lpwstr>
  </property>
  <property fmtid="{D5CDD505-2E9C-101B-9397-08002B2CF9AE}" pid="7" name="MSIP_Label_0f7de05c-5a83-4e8d-b9a7-2d7fcd22bc40_ActionId">
    <vt:lpwstr>7de25779-467f-4920-a1bf-2945128b6161</vt:lpwstr>
  </property>
  <property fmtid="{D5CDD505-2E9C-101B-9397-08002B2CF9AE}" pid="8" name="MSIP_Label_0f7de05c-5a83-4e8d-b9a7-2d7fcd22bc40_ContentBits">
    <vt:lpwstr>0</vt:lpwstr>
  </property>
</Properties>
</file>